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7Zi673JZq9j2CETPA5/Bw==" hashData="XHcvrfJJMCZ7pKYfNzyRrE2Ml4njTK3SXjAvZlRXkktlh8Wkzqv9oRcT/9bTtBADTh3NA4MIqnCEPw0RMJ3e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413" y="771525"/>
            <a:ext cx="10186988" cy="53439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61809" y="2459504"/>
            <a:ext cx="92683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astronomiques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L'heure bleue11_001.wav"/>
          </p:stSnd>
        </p:sndAc>
      </p:transition>
    </mc:Choice>
    <mc:Fallback>
      <p:transition spd="slow" advTm="8000">
        <p:wedge/>
        <p:sndAc>
          <p:stSnd loop="1">
            <p:snd r:embed="rId3" name="L'heure bleue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31081" y="1351508"/>
            <a:ext cx="101298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Les </a:t>
            </a:r>
            <a:r>
              <a:rPr lang="fr-FR" sz="6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belles photos astronomiques -à couper le souffle- de l'année 2020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3"/>
          <a:stretch/>
        </p:blipFill>
        <p:spPr>
          <a:xfrm>
            <a:off x="1391035" y="798340"/>
            <a:ext cx="9409929" cy="5261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1"/>
          <a:stretch/>
        </p:blipFill>
        <p:spPr>
          <a:xfrm>
            <a:off x="2344703" y="815700"/>
            <a:ext cx="7502591" cy="5226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887" y="757238"/>
            <a:ext cx="9358782" cy="5378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0150" y="743930"/>
            <a:ext cx="9844088" cy="5341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767040"/>
            <a:ext cx="7986713" cy="53080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888" y="767205"/>
            <a:ext cx="9444037" cy="5310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14" t="-548" r="4693" b="1"/>
          <a:stretch/>
        </p:blipFill>
        <p:spPr>
          <a:xfrm>
            <a:off x="1027509" y="764381"/>
            <a:ext cx="10136981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71525"/>
            <a:ext cx="10153650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263" y="766482"/>
            <a:ext cx="7972425" cy="533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725" y="737013"/>
            <a:ext cx="7472364" cy="5366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0" y="794988"/>
            <a:ext cx="7929564" cy="5290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599" y="771525"/>
            <a:ext cx="9401175" cy="5288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302" y="758720"/>
            <a:ext cx="10193395" cy="534055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52284" y="2367171"/>
            <a:ext cx="102874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astronomiques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2021-01-10T19:07:37Z</dcterms:modified>
  <cp:contentStatus/>
</cp:coreProperties>
</file>