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iTrzX6FSY4ZWhNIuxyGsQ==" hashData="ZiM6m0KutZ9aF6M1PkHFP0xHIt5wxmo3sRp643ihiGFYIS7RzD41G9TpjruY54EWTfYWYOa8zICv6yFFV7hD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413" y="771525"/>
            <a:ext cx="10186988" cy="53439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461809" y="2459504"/>
            <a:ext cx="92683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astronomiques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L'heure bleue11_001.wav"/>
          </p:stSnd>
        </p:sndAc>
      </p:transition>
    </mc:Choice>
    <mc:Fallback>
      <p:transition spd="slow" advTm="8000">
        <p:wedge/>
        <p:sndAc>
          <p:stSnd loop="1">
            <p:snd r:embed="rId3" name="L'heure bleue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31081" y="1351508"/>
            <a:ext cx="1012983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Les </a:t>
            </a:r>
            <a:r>
              <a:rPr lang="fr-FR" sz="6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belles photos astronomiques -à couper le souffle- de l'année 2020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338" y="784310"/>
            <a:ext cx="9058275" cy="5289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425" y="771525"/>
            <a:ext cx="10010774" cy="5289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5" y="785406"/>
            <a:ext cx="8801099" cy="5290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1"/>
          <a:stretch/>
        </p:blipFill>
        <p:spPr>
          <a:xfrm>
            <a:off x="1904999" y="771524"/>
            <a:ext cx="8410575" cy="531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763488"/>
            <a:ext cx="9488490" cy="5337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999" y="785813"/>
            <a:ext cx="9423401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49" y="785813"/>
            <a:ext cx="9338929" cy="5283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6" y="805032"/>
            <a:ext cx="8315324" cy="5278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99"/>
          <a:stretch/>
        </p:blipFill>
        <p:spPr>
          <a:xfrm>
            <a:off x="1528997" y="766470"/>
            <a:ext cx="9134006" cy="5325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50" y="776549"/>
            <a:ext cx="7958138" cy="5308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6" b="5653"/>
          <a:stretch/>
        </p:blipFill>
        <p:spPr>
          <a:xfrm>
            <a:off x="1257300" y="764987"/>
            <a:ext cx="9732840" cy="5296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489" y="757238"/>
            <a:ext cx="8943372" cy="5355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302" y="758720"/>
            <a:ext cx="10193395" cy="534055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52284" y="2367171"/>
            <a:ext cx="102874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astronomiques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112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2021-01-08T14:53:05Z</dcterms:created>
  <dcterms:modified xsi:type="dcterms:W3CDTF">2021-01-10T18:54:45Z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