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Fa6xqdxmtdG6l0GdzYOhQ==" hashData="UfmGftT3IrFb8+95jpPtJqwQR2+I3enviHc1oXQ6QqVS6DJyc1b30Fm6G8Feu5yu5kvxTh5Ybd0qsXcXiRTd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413" y="771525"/>
            <a:ext cx="10186988" cy="53439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461809" y="2459504"/>
            <a:ext cx="92683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astronomiques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L'heure bleue11_001.wav"/>
          </p:stSnd>
        </p:sndAc>
      </p:transition>
    </mc:Choice>
    <mc:Fallback>
      <p:transition spd="slow" advTm="8000">
        <p:wedge/>
        <p:sndAc>
          <p:stSnd loop="1">
            <p:snd r:embed="rId3" name="L'heure bleue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31081" y="1351508"/>
            <a:ext cx="1012983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Les </a:t>
            </a:r>
            <a:r>
              <a:rPr lang="fr-FR" sz="6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belles photos astronomiques -à couper le souffle- de l'année 2020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613" y="777673"/>
            <a:ext cx="7072311" cy="5308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362" y="765810"/>
            <a:ext cx="7915275" cy="5326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437" y="814388"/>
            <a:ext cx="10231243" cy="5243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413" y="775203"/>
            <a:ext cx="7843838" cy="5330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5974" y="795429"/>
            <a:ext cx="7958139" cy="5308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2014" y="773428"/>
            <a:ext cx="6623449" cy="5298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480" y="766762"/>
            <a:ext cx="5253038" cy="5324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905" y="762692"/>
            <a:ext cx="6072189" cy="5332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49" y="797481"/>
            <a:ext cx="9058275" cy="5290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688" y="771373"/>
            <a:ext cx="8015287" cy="5337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005" y="777221"/>
            <a:ext cx="4471988" cy="5303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50" y="771525"/>
            <a:ext cx="7972197" cy="5308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302" y="758720"/>
            <a:ext cx="10193395" cy="534055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52284" y="2367171"/>
            <a:ext cx="102874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astronomiques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112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2021-01-08T14:53:05Z</dcterms:created>
  <dcterms:modified xsi:type="dcterms:W3CDTF">2021-01-10T18:41:43Z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