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XL9t+aJYTuAfnlx5HSyVw==" hashData="sGn/+g1mbbpLNo57U1PtV85yk/LeimAbX/PyLw/4dT//pn0JOCw3cOFJWsAWsmE92nReZUx8h0WYeaA8fhvQ6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10/01/2021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10/01/2021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10/01/2021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10/01/2021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10/01/2021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10/01/2021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10/01/2021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413" y="771525"/>
            <a:ext cx="10186988" cy="53439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461809" y="2459504"/>
            <a:ext cx="926837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hotos astronomiques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N°1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L'heure bleue11_001.wav"/>
          </p:stSnd>
        </p:sndAc>
      </p:transition>
    </mc:Choice>
    <mc:Fallback>
      <p:transition spd="slow" advTm="8000">
        <p:wedge/>
        <p:sndAc>
          <p:stSnd loop="1">
            <p:snd r:embed="rId3" name="L'heure bleue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031081" y="1351508"/>
            <a:ext cx="1012983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Les </a:t>
            </a:r>
            <a:r>
              <a:rPr lang="fr-FR" sz="66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plus belles photos astronomiques -à couper le souffle- de l'année 2020</a:t>
            </a: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819150"/>
            <a:ext cx="8382000" cy="5219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1323" y="785812"/>
            <a:ext cx="5089277" cy="5286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8518" y="781049"/>
            <a:ext cx="5414962" cy="52959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80521" y="771524"/>
            <a:ext cx="5820604" cy="53149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4625" y="728663"/>
            <a:ext cx="6672263" cy="5343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6925" y="746002"/>
            <a:ext cx="8058150" cy="53659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4069" y="750759"/>
            <a:ext cx="8043862" cy="53564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0163" y="785813"/>
            <a:ext cx="9591722" cy="5286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3150" y="774620"/>
            <a:ext cx="7472363" cy="5332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6163" y="776287"/>
            <a:ext cx="8219673" cy="5305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8924" y="806593"/>
            <a:ext cx="6472239" cy="52954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1763" y="781050"/>
            <a:ext cx="6829425" cy="5300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9302" y="758720"/>
            <a:ext cx="10193395" cy="534055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952284" y="2367171"/>
            <a:ext cx="1028743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C’était</a:t>
            </a:r>
            <a:endParaRPr lang="fr-FR" sz="66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astronomiques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112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2021-01-08T14:53:05Z</dcterms:created>
  <dcterms:modified xsi:type="dcterms:W3CDTF">2021-01-10T18:29:42Z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