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60" r:id="rId4"/>
    <p:sldId id="263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5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yfiD7DnsNemYl9xSmle/Q==" hashData="wj7/qDsQGzDPhvH9wSEhhjtMobkS5zfEjrpFhoVaUHxa4YzoC2qc3mXBYC2Lwq+C8vByDXNKwpPWD0nZ6vDw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514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633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18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216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685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211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737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229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2303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478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74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7563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6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162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537BF-E5B5-461E-B424-17F1BBD6E1B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3148B-7A25-4C7A-BFBB-0EA3E224CE4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E030-D5C6-49A2-9DC6-30B9603BDC4B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4487-6DE6-4077-8DFA-CCF7947857E4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6373-6DED-4263-AF5B-CBC69D59E93E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8BC9-4257-4A8B-AC94-E39CE1615FA4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CDBA-4FF1-4E7C-AAB3-A6274C9644FD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DC0E-34A5-4F15-ADF7-BE6BC79F3825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3876-499A-4F52-9C7D-C8299B7A1873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483C-F47A-47AD-8311-D9C48B24D897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14C2-CA0A-4ACE-A115-679A701778C7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chemeClr val="accent2">
                <a:lumMod val="60000"/>
                <a:lumOff val="40000"/>
              </a:schemeClr>
            </a:gs>
            <a:gs pos="33000">
              <a:schemeClr val="accent1">
                <a:lumMod val="45000"/>
                <a:lumOff val="55000"/>
              </a:schemeClr>
            </a:gs>
            <a:gs pos="84000">
              <a:schemeClr val="bg1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F2463-28DD-422D-B81F-11C6D1AEB95F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384" y="486197"/>
            <a:ext cx="11377895" cy="5870153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176649" y="923920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mais comment l’ont il fait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124388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48683" y="2884069"/>
            <a:ext cx="86824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enfant c’est bien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imprudent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  <p:sndAc>
          <p:stSnd loop="1">
            <p:snd r:embed="rId3" name="Ennio Morricone  THE BAD AND THE UGLLY -MEME CHOSE.wav"/>
          </p:stSnd>
        </p:sndAc>
      </p:transition>
    </mc:Choice>
    <mc:Fallback>
      <p:transition spd="slow" advTm="17000">
        <p:wedge/>
        <p:sndAc>
          <p:stSnd loop="1">
            <p:snd r:embed="rId3" name="Ennio Morricone  THE BAD AND THE UGLLY -MEME CH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068" y="529585"/>
            <a:ext cx="11082528" cy="57001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1059944" y="2331132"/>
            <a:ext cx="1030820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lui a fallut plusieurs vies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pour en être arrivée à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point</a:t>
            </a:r>
          </a:p>
        </p:txBody>
      </p:sp>
    </p:spTree>
    <p:extLst>
      <p:ext uri="{BB962C8B-B14F-4D97-AF65-F5344CB8AC3E}">
        <p14:creationId xmlns:p14="http://schemas.microsoft.com/office/powerpoint/2010/main" val="89840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798" y="524293"/>
            <a:ext cx="10918208" cy="57244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90698" y="2532464"/>
            <a:ext cx="751224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Ou tombée du pont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plusieurs fois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79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330" y="487077"/>
            <a:ext cx="11078818" cy="57931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253208" y="2506483"/>
            <a:ext cx="970624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, qui lui a appris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à en faire tant de bêtises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86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52" y="668655"/>
            <a:ext cx="10827026" cy="55206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634595" y="2516966"/>
            <a:ext cx="894347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cela dans un si beau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département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66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593" y="586173"/>
            <a:ext cx="10535478" cy="56469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173792" y="2967335"/>
            <a:ext cx="58444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Tant de Bêtises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978" r="36"/>
          <a:stretch/>
        </p:blipFill>
        <p:spPr>
          <a:xfrm>
            <a:off x="530088" y="580174"/>
            <a:ext cx="11092070" cy="56289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2369308" y="2967335"/>
            <a:ext cx="7453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Tant de mensonges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32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595" r="333" b="13265"/>
          <a:stretch/>
        </p:blipFill>
        <p:spPr>
          <a:xfrm>
            <a:off x="532451" y="569842"/>
            <a:ext cx="11049950" cy="56789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951232" y="2967335"/>
            <a:ext cx="62895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 en être si faux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3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214" r="-65" b="18861"/>
          <a:stretch/>
        </p:blipFill>
        <p:spPr>
          <a:xfrm>
            <a:off x="543338" y="566454"/>
            <a:ext cx="11012557" cy="56426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749633" y="2532464"/>
            <a:ext cx="86514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Tant de méchanceté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gratuite et de jalousie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11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3988" y="119197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2726" y="509050"/>
            <a:ext cx="11208193" cy="58225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642165" y="2246060"/>
            <a:ext cx="1110579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 boit 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-même la plus grande partie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 son venin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58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096" y="543339"/>
            <a:ext cx="10972800" cy="57054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406880" y="2116965"/>
            <a:ext cx="964456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semblerait , que se soit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toujours les autres qui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 soient les causes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9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 b="7621"/>
          <a:stretch/>
        </p:blipFill>
        <p:spPr>
          <a:xfrm>
            <a:off x="503583" y="530087"/>
            <a:ext cx="11131826" cy="57186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286903" y="2512269"/>
            <a:ext cx="963885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Comment acquérir tant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 problèmes en une vie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14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474" y="119197"/>
            <a:ext cx="11964004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96" y="533156"/>
            <a:ext cx="10999304" cy="57156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771119" y="2513803"/>
            <a:ext cx="862325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surement pas eu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bonnes fessées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91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317" y="589372"/>
            <a:ext cx="11234698" cy="56594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798302" y="1423554"/>
            <a:ext cx="1049704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ne faut pas s’étonner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 partout où cette enfant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passe l’orage gronde donc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il vaut mieux s’en éloigner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54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Lande   </a:t>
            </a:r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891" y="493521"/>
            <a:ext cx="11382218" cy="5870957"/>
          </a:xfrm>
          <a:prstGeom prst="rect">
            <a:avLst/>
          </a:prstGeom>
        </p:spPr>
      </p:pic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385978" y="1072796"/>
            <a:ext cx="9368458" cy="31944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mais comment l’ont il fait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48683" y="2884069"/>
            <a:ext cx="86824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enfant c’est bien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imprudent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06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249</Words>
  <Application>Microsoft Office PowerPoint</Application>
  <PresentationFormat>Grand écran</PresentationFormat>
  <Paragraphs>96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Alain</cp:lastModifiedBy>
  <cp:revision>29</cp:revision>
  <dcterms:created xsi:type="dcterms:W3CDTF">2021-04-28T07:44:49Z</dcterms:created>
  <dcterms:modified xsi:type="dcterms:W3CDTF">2021-05-01T07:41:44Z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