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1/ea5426tAncIh6bnzqNw==" hashData="G+fWeLYm+hLMaOllMC75TNE7Mw1PiXLZ50cMlVHqLq205jrS3lUMKSn4DxVclhzeBE3gjQQquONzG9DcpVIUL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08/12/2020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55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08/12/2020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08/12/2020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08/12/2020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0162" y="1105239"/>
            <a:ext cx="9644063" cy="45526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/>
          <a:srcRect l="24570" t="66628" r="29656" b="19882"/>
          <a:stretch/>
        </p:blipFill>
        <p:spPr>
          <a:xfrm>
            <a:off x="3903820" y="3842283"/>
            <a:ext cx="4414837" cy="61436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1" name="Rectangle 10"/>
          <p:cNvSpPr/>
          <p:nvPr/>
        </p:nvSpPr>
        <p:spPr>
          <a:xfrm>
            <a:off x="5203723" y="3307432"/>
            <a:ext cx="1868590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115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?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70085" y="1035242"/>
            <a:ext cx="785182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On y arrive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Musulmanes1 (1)1(1)_001.wav"/>
          </p:stSnd>
        </p:sndAc>
      </p:transition>
    </mc:Choice>
    <mc:Fallback>
      <p:transition spd="slow" advTm="13000">
        <p:wedge/>
        <p:sndAc>
          <p:stSnd loop="1">
            <p:snd r:embed="rId3" name="Musulmanes1 (1)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71316" y="2744420"/>
            <a:ext cx="812914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On 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y arrive</a:t>
            </a:r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</a:t>
            </a:r>
          </a:p>
          <a:p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si on n'y est pas déjà arrivé</a:t>
            </a:r>
          </a:p>
        </p:txBody>
      </p:sp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1912" y="1157981"/>
            <a:ext cx="4778656" cy="4496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6612" y="1143000"/>
            <a:ext cx="543877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2384" y="1091565"/>
            <a:ext cx="4557712" cy="4629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04" b="29140"/>
          <a:stretch/>
        </p:blipFill>
        <p:spPr>
          <a:xfrm>
            <a:off x="3656237" y="1126331"/>
            <a:ext cx="4879526" cy="46053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4306" y="1122104"/>
            <a:ext cx="4243387" cy="4568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1143000"/>
            <a:ext cx="477202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750" y="1143000"/>
            <a:ext cx="55245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849" y="1158755"/>
            <a:ext cx="7743825" cy="45349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2812" y="1143804"/>
            <a:ext cx="5286375" cy="4524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4613" y="1143000"/>
            <a:ext cx="6977621" cy="4562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126" r="351" b="12031"/>
          <a:stretch/>
        </p:blipFill>
        <p:spPr>
          <a:xfrm>
            <a:off x="3826669" y="1125573"/>
            <a:ext cx="4538662" cy="46068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118676"/>
            <a:ext cx="6815138" cy="45475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162" y="1105239"/>
            <a:ext cx="9644063" cy="45526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l="24570" t="66628" r="29656" b="19882"/>
          <a:stretch/>
        </p:blipFill>
        <p:spPr>
          <a:xfrm>
            <a:off x="3903820" y="3842283"/>
            <a:ext cx="4414837" cy="61436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1" name="Rectangle 10"/>
          <p:cNvSpPr/>
          <p:nvPr/>
        </p:nvSpPr>
        <p:spPr>
          <a:xfrm>
            <a:off x="5203723" y="3307432"/>
            <a:ext cx="1868590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11500" b="1" spc="50" dirty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?</a:t>
            </a:r>
            <a:endParaRPr lang="fr-FR" sz="115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12103" y="1030009"/>
            <a:ext cx="7851829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On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y arrive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0010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113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2020-12-08T09:38:30Z</dcterms:created>
  <dcterms:modified xsi:type="dcterms:W3CDTF">2020-12-08T19:28:01Z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