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7" r:id="rId4"/>
    <p:sldId id="275" r:id="rId5"/>
    <p:sldId id="273" r:id="rId6"/>
    <p:sldId id="274" r:id="rId7"/>
    <p:sldId id="276" r:id="rId8"/>
    <p:sldId id="278" r:id="rId9"/>
    <p:sldId id="279" r:id="rId10"/>
    <p:sldId id="281" r:id="rId11"/>
    <p:sldId id="282" r:id="rId12"/>
    <p:sldId id="280" r:id="rId13"/>
    <p:sldId id="285" r:id="rId14"/>
    <p:sldId id="284" r:id="rId15"/>
    <p:sldId id="283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mUEnTT7CgMSNQNxUxIBbA==" hashData="xwmjU/DdfOoTZE13W7hOIfZd5xdfCzRTZHC9SHBvt0TZlkD3wYYwquSYk5Yk8eghzk7SWTRyyk8Knn3zmqiO7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08/09/2020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08/09/2020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08/09/2020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08/09/2020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08/09/2020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08/09/2020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470" y="3340360"/>
            <a:ext cx="3349969" cy="26847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50984" y="3914958"/>
            <a:ext cx="68900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N°9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459" y="766505"/>
            <a:ext cx="4061011" cy="530158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1652" y="793377"/>
            <a:ext cx="5418771" cy="5242298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8533" y="40549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587" y="797498"/>
            <a:ext cx="10042825" cy="525574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7556" y="5497112"/>
            <a:ext cx="9276985" cy="32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898" y="779929"/>
            <a:ext cx="9864630" cy="525574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2624" y="791696"/>
            <a:ext cx="9291917" cy="522670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3023" y="5593975"/>
            <a:ext cx="3375211" cy="3092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39" b="13298"/>
          <a:stretch/>
        </p:blipFill>
        <p:spPr>
          <a:xfrm>
            <a:off x="1778373" y="799613"/>
            <a:ext cx="8635253" cy="525151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32" t="2867" r="3486" b="18064"/>
          <a:stretch/>
        </p:blipFill>
        <p:spPr>
          <a:xfrm>
            <a:off x="3698806" y="772420"/>
            <a:ext cx="5026958" cy="526145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024" y="793167"/>
            <a:ext cx="7337144" cy="524250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2789" y="815789"/>
            <a:ext cx="5219886" cy="5219886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11"/>
          <a:stretch/>
        </p:blipFill>
        <p:spPr>
          <a:xfrm>
            <a:off x="2007507" y="820271"/>
            <a:ext cx="8242137" cy="5215404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867425"/>
            <a:ext cx="4747847" cy="511053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146612" y="809873"/>
            <a:ext cx="5963561" cy="522580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08/09/2020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052995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</TotalTime>
  <Words>273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2018-10-31T16:59:47Z</dcterms:created>
  <dcterms:modified xsi:type="dcterms:W3CDTF">2020-09-08T08:15:38Z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