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7" r:id="rId4"/>
    <p:sldId id="274" r:id="rId5"/>
    <p:sldId id="275" r:id="rId6"/>
    <p:sldId id="273" r:id="rId7"/>
    <p:sldId id="276" r:id="rId8"/>
    <p:sldId id="278" r:id="rId9"/>
    <p:sldId id="279" r:id="rId10"/>
    <p:sldId id="281" r:id="rId11"/>
    <p:sldId id="280" r:id="rId12"/>
    <p:sldId id="282" r:id="rId13"/>
    <p:sldId id="285" r:id="rId14"/>
    <p:sldId id="284" r:id="rId15"/>
    <p:sldId id="283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pcWaDqTaxujaWDHGI8vFQ==" hashData="JKNwXaEfHbtIYGx1GO4He1rk7iYFIRTS6sgrWVxxhi3SOCixT8hFH6csOXZ55k+E9DwJ9/2CRE6eyb969RzWK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08/09/2020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08/09/2020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08/09/2020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08/09/2020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08/09/2020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08/09/2020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470" y="3340360"/>
            <a:ext cx="3349969" cy="268475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50984" y="3914958"/>
            <a:ext cx="689002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N°8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459" y="766505"/>
            <a:ext cx="4061011" cy="530158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5729" y="824473"/>
            <a:ext cx="9264360" cy="5211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196" t="11961" r="10098" b="12745"/>
          <a:stretch/>
        </p:blipFill>
        <p:spPr>
          <a:xfrm>
            <a:off x="2400049" y="820272"/>
            <a:ext cx="7361321" cy="5215404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497" b="4871"/>
          <a:stretch/>
        </p:blipFill>
        <p:spPr>
          <a:xfrm>
            <a:off x="3859307" y="805451"/>
            <a:ext cx="4469477" cy="5232277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10000" y="763941"/>
            <a:ext cx="4459941" cy="528392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3023" y="5593975"/>
            <a:ext cx="3375211" cy="30928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6284" y="806825"/>
            <a:ext cx="9291885" cy="5228850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224" y="860611"/>
            <a:ext cx="10350126" cy="517506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1012" y="777010"/>
            <a:ext cx="4087905" cy="5280817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662" b="11276"/>
          <a:stretch/>
        </p:blipFill>
        <p:spPr>
          <a:xfrm>
            <a:off x="958239" y="1025070"/>
            <a:ext cx="10275522" cy="480060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2" b="8169"/>
          <a:stretch/>
        </p:blipFill>
        <p:spPr>
          <a:xfrm>
            <a:off x="2546767" y="793377"/>
            <a:ext cx="7681985" cy="5242298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938" y="867425"/>
            <a:ext cx="4747847" cy="511053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436" y="794904"/>
            <a:ext cx="9296400" cy="522922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146612" y="809873"/>
            <a:ext cx="5963561" cy="522580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200" y="3052995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</TotalTime>
  <Words>273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2018-10-31T16:59:47Z</dcterms:created>
  <dcterms:modified xsi:type="dcterms:W3CDTF">2020-09-08T08:01:36Z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