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7" r:id="rId4"/>
    <p:sldId id="275" r:id="rId5"/>
    <p:sldId id="273" r:id="rId6"/>
    <p:sldId id="274" r:id="rId7"/>
    <p:sldId id="278" r:id="rId8"/>
    <p:sldId id="279" r:id="rId9"/>
    <p:sldId id="281" r:id="rId10"/>
    <p:sldId id="280" r:id="rId11"/>
    <p:sldId id="282" r:id="rId12"/>
    <p:sldId id="285" r:id="rId13"/>
    <p:sldId id="284" r:id="rId14"/>
    <p:sldId id="276" r:id="rId15"/>
    <p:sldId id="283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uJ/fNhOuiV8b3Ij6yzoOA==" hashData="uKi+qEdfinfrY6EG9rPEG4VV3g7joiaGmsNgKkgL4Zc7RhsPcOVfquJMBSaoKScrQek6VsUZXoig3oM/CFxGq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8" d="100"/>
          <a:sy n="78" d="100"/>
        </p:scale>
        <p:origin x="2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07/09/2020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07/09/2020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07/09/2020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07/09/2020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07/09/2020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07/09/2020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0965" y="3545120"/>
            <a:ext cx="3094474" cy="247999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50984" y="3914958"/>
            <a:ext cx="6890028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par 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N°7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4459" y="766505"/>
            <a:ext cx="4061011" cy="5301581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024" y="792919"/>
            <a:ext cx="7336800" cy="52427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3824" y="806824"/>
            <a:ext cx="5253317" cy="5253317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35" b="4867"/>
          <a:stretch/>
        </p:blipFill>
        <p:spPr>
          <a:xfrm>
            <a:off x="1869141" y="828878"/>
            <a:ext cx="8565857" cy="52067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93023" y="5593975"/>
            <a:ext cx="3375211" cy="30928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87" b="5111"/>
          <a:stretch/>
        </p:blipFill>
        <p:spPr>
          <a:xfrm>
            <a:off x="3581400" y="784746"/>
            <a:ext cx="5154925" cy="5250929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80329" y="790367"/>
            <a:ext cx="4531659" cy="5266091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9341" y="797859"/>
            <a:ext cx="5257800" cy="5257800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0139" r="490"/>
          <a:stretch/>
        </p:blipFill>
        <p:spPr>
          <a:xfrm>
            <a:off x="3173250" y="804429"/>
            <a:ext cx="6078070" cy="5241883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9481" y="843242"/>
            <a:ext cx="8323731" cy="5202332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7938" y="867425"/>
            <a:ext cx="4747847" cy="5110530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2436" y="794904"/>
            <a:ext cx="9296400" cy="5229225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95" t="1834" r="1634" b="7054"/>
          <a:stretch/>
        </p:blipFill>
        <p:spPr>
          <a:xfrm>
            <a:off x="2788023" y="843535"/>
            <a:ext cx="6615953" cy="5163671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146612" y="809873"/>
            <a:ext cx="5963561" cy="5225802"/>
          </a:xfrm>
          <a:prstGeom prst="rect">
            <a:avLst/>
          </a:prstGeom>
          <a:effectLst>
            <a:glow rad="139700">
              <a:schemeClr val="accent3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07/09/2020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200" y="3052995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oh Macron 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170</TotalTime>
  <Words>273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32</cp:revision>
  <dcterms:created xsi:type="dcterms:W3CDTF">2018-10-31T16:59:47Z</dcterms:created>
  <dcterms:modified xsi:type="dcterms:W3CDTF">2020-09-07T19:51:33Z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