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57" r:id="rId2"/>
    <p:sldId id="272" r:id="rId3"/>
    <p:sldId id="277" r:id="rId4"/>
    <p:sldId id="275" r:id="rId5"/>
    <p:sldId id="273" r:id="rId6"/>
    <p:sldId id="274" r:id="rId7"/>
    <p:sldId id="276" r:id="rId8"/>
    <p:sldId id="278" r:id="rId9"/>
    <p:sldId id="279" r:id="rId10"/>
    <p:sldId id="281" r:id="rId11"/>
    <p:sldId id="280" r:id="rId12"/>
    <p:sldId id="282" r:id="rId13"/>
    <p:sldId id="285" r:id="rId14"/>
    <p:sldId id="284" r:id="rId15"/>
    <p:sldId id="283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zOtWoth2In+gND6zyL4yA==" hashData="b6B/8rVz4wO6grLjKcAnidnmhqFBvACq0BKzCZEyuCOj5gL9xltMGRPhz02CZUbETaznMTw36pJG+udfDoT10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4" autoAdjust="0"/>
    <p:restoredTop sz="94660"/>
  </p:normalViewPr>
  <p:slideViewPr>
    <p:cSldViewPr snapToGrid="0">
      <p:cViewPr varScale="1">
        <p:scale>
          <a:sx n="78" d="100"/>
          <a:sy n="78" d="100"/>
        </p:scale>
        <p:origin x="25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930380-2855-4F24-8EBA-FA6EA6F748F4}" type="datetimeFigureOut">
              <a:rPr lang="fr-FR" smtClean="0"/>
              <a:t>07/09/2020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BE7001-B34E-4EDC-9E07-3A98B922D4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02826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20759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42037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39022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37426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09932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00880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71352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7775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69267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6804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92721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46482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786256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517223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01640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60455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46F6C-1A89-48E7-9B4C-08DC7D19C97F}" type="datetime1">
              <a:rPr lang="fr-FR" smtClean="0"/>
              <a:t>07/09/2020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3104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F6DBE-2CEF-4435-A486-EFD9A5266BC9}" type="datetime1">
              <a:rPr lang="fr-FR" smtClean="0"/>
              <a:t>07/09/2020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6959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BA8BF-A4DB-46BF-AB33-F164082F2019}" type="datetime1">
              <a:rPr lang="fr-FR" smtClean="0"/>
              <a:t>07/09/2020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3826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12F07-9D93-48EE-B4B2-067A95901324}" type="datetime1">
              <a:rPr lang="fr-FR" smtClean="0"/>
              <a:t>07/09/2020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84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49763-2CDA-48F3-B021-9D900EBB1FD6}" type="datetime1">
              <a:rPr lang="fr-FR" smtClean="0"/>
              <a:t>07/09/2020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6131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9A88A-E0F8-4D58-83B7-6983778AE3E2}" type="datetime1">
              <a:rPr lang="fr-FR" smtClean="0"/>
              <a:t>07/09/2020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7392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2460A-27D8-4CAA-A4BB-A691DEC79739}" type="datetime1">
              <a:rPr lang="fr-FR" smtClean="0"/>
              <a:t>07/09/2020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664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02736-D2CE-47DE-AA19-9D36A39E4295}" type="datetime1">
              <a:rPr lang="fr-FR" smtClean="0"/>
              <a:t>07/09/2020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7906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4A9CA-EFE2-43F4-B281-2D08314FB21F}" type="datetime1">
              <a:rPr lang="fr-FR" smtClean="0"/>
              <a:t>07/09/2020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3925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EF225-53FB-444B-828F-9DFC3B3B28D8}" type="datetime1">
              <a:rPr lang="fr-FR" smtClean="0"/>
              <a:t>07/09/2020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505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2CB5E-3FF4-4225-92B6-F3CF05CD5B6C}" type="datetime1">
              <a:rPr lang="fr-FR" smtClean="0"/>
              <a:t>07/09/2020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5275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CD8F3B-5338-49C0-A85F-9932E5A11BE0}" type="datetime1">
              <a:rPr lang="fr-FR" smtClean="0"/>
              <a:t>07/09/2020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52708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9818" y="789709"/>
            <a:ext cx="10266218" cy="524596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35470" y="3340360"/>
            <a:ext cx="3349969" cy="2684751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650984" y="3914958"/>
            <a:ext cx="6890028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oh macron par </a:t>
            </a:r>
          </a:p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Lande </a:t>
            </a:r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N°5</a:t>
            </a:r>
            <a:endParaRPr lang="fr-FR" sz="6600" b="1" cap="none" spc="0" dirty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6009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2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3671" y="1125147"/>
            <a:ext cx="7628529" cy="4556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097953" y="2967335"/>
            <a:ext cx="7996100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lgerian" panose="04020705040A02060702" pitchFamily="82" charset="0"/>
              </a:rPr>
              <a:t>Et bien on se marre</a:t>
            </a:r>
            <a:endParaRPr lang="fr-FR" sz="60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3496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3</a:t>
            </a:fld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4459" y="766505"/>
            <a:ext cx="4061011" cy="5301581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8426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4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2213" y="794841"/>
            <a:ext cx="7687260" cy="5240834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84766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5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8188" y="862852"/>
            <a:ext cx="10260106" cy="5130053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54951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6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2330" y="847165"/>
            <a:ext cx="10282517" cy="5141259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2609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7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7742" y="768340"/>
            <a:ext cx="7915394" cy="5267335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69279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8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93023" y="5593975"/>
            <a:ext cx="3375211" cy="30928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3027" y="815681"/>
            <a:ext cx="9257725" cy="5219994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39927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9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9224" y="860612"/>
            <a:ext cx="10242176" cy="5121088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5057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10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5894" y="811306"/>
            <a:ext cx="5257800" cy="5257800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7213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11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9341" y="811305"/>
            <a:ext cx="5244354" cy="5244354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14625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12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7976" y="824183"/>
            <a:ext cx="5567083" cy="5218036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94484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13</a:t>
            </a:fld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7938" y="867425"/>
            <a:ext cx="4747847" cy="5110530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738223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14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2436" y="794904"/>
            <a:ext cx="9296400" cy="5229225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546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15</a:t>
            </a:fld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3146612" y="809873"/>
            <a:ext cx="5963561" cy="5225802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3181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91AE-7417-4622-B3D4-2D82559C63BC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753191" y="6378575"/>
            <a:ext cx="6685613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2723" y="807493"/>
            <a:ext cx="10266554" cy="5243014"/>
          </a:xfrm>
          <a:prstGeom prst="rect">
            <a:avLst/>
          </a:prstGeom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16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2603" y="1237707"/>
            <a:ext cx="5986791" cy="479796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838200" y="3052995"/>
            <a:ext cx="10515600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C’était :</a:t>
            </a:r>
          </a:p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oh Macron par</a:t>
            </a:r>
          </a:p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Lande</a:t>
            </a:r>
            <a:endParaRPr lang="fr-FR" sz="6600" b="1" cap="none" spc="0" dirty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2005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169</TotalTime>
  <Words>273</Words>
  <Application>Microsoft Office PowerPoint</Application>
  <PresentationFormat>Grand écran</PresentationFormat>
  <Paragraphs>70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Algerian</vt:lpstr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33</cp:revision>
  <dcterms:created xsi:type="dcterms:W3CDTF">2018-10-31T16:59:47Z</dcterms:created>
  <dcterms:modified xsi:type="dcterms:W3CDTF">2020-09-07T19:32:09Z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