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7" r:id="rId2"/>
    <p:sldId id="272" r:id="rId3"/>
    <p:sldId id="277" r:id="rId4"/>
    <p:sldId id="275" r:id="rId5"/>
    <p:sldId id="273" r:id="rId6"/>
    <p:sldId id="274" r:id="rId7"/>
    <p:sldId id="276" r:id="rId8"/>
    <p:sldId id="278" r:id="rId9"/>
    <p:sldId id="279" r:id="rId10"/>
    <p:sldId id="281" r:id="rId11"/>
    <p:sldId id="280" r:id="rId12"/>
    <p:sldId id="282" r:id="rId13"/>
    <p:sldId id="285" r:id="rId14"/>
    <p:sldId id="284" r:id="rId15"/>
    <p:sldId id="283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YwcleuDzZ8uhFNIECg3XA==" hashData="Y0Nu246J+jWDqyFfuXRtm8fD/Gb6CfZURnk6zFujFliwGGwGUwcoS1DMPAsjXB+m35sQ1OC4mj40Wxqi85fW8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4" autoAdjust="0"/>
    <p:restoredTop sz="94660"/>
  </p:normalViewPr>
  <p:slideViewPr>
    <p:cSldViewPr snapToGrid="0">
      <p:cViewPr varScale="1">
        <p:scale>
          <a:sx n="78" d="100"/>
          <a:sy n="78" d="100"/>
        </p:scale>
        <p:origin x="2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930380-2855-4F24-8EBA-FA6EA6F748F4}" type="datetimeFigureOut">
              <a:rPr lang="fr-FR" smtClean="0"/>
              <a:t>07/09/2020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BE7001-B34E-4EDC-9E07-3A98B922D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282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0759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42037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9022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7426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09932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880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1352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7775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926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804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92721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6482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8625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1722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01640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045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46F6C-1A89-48E7-9B4C-08DC7D19C97F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104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6DBE-2CEF-4435-A486-EFD9A5266BC9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959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BA8BF-A4DB-46BF-AB33-F164082F2019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82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12F07-9D93-48EE-B4B2-067A95901324}" type="datetime1">
              <a:rPr lang="fr-FR" smtClean="0"/>
              <a:t>07/09/2020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8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49763-2CDA-48F3-B021-9D900EBB1FD6}" type="datetime1">
              <a:rPr lang="fr-FR" smtClean="0"/>
              <a:t>07/09/2020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131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9A88A-E0F8-4D58-83B7-6983778AE3E2}" type="datetime1">
              <a:rPr lang="fr-FR" smtClean="0"/>
              <a:t>07/09/2020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392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2460A-27D8-4CAA-A4BB-A691DEC79739}" type="datetime1">
              <a:rPr lang="fr-FR" smtClean="0"/>
              <a:t>07/09/2020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66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02736-D2CE-47DE-AA19-9D36A39E4295}" type="datetime1">
              <a:rPr lang="fr-FR" smtClean="0"/>
              <a:t>07/09/2020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906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A9CA-EFE2-43F4-B281-2D08314FB21F}" type="datetime1">
              <a:rPr lang="fr-FR" smtClean="0"/>
              <a:t>07/09/2020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925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225-53FB-444B-828F-9DFC3B3B28D8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5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CB5E-3FF4-4225-92B6-F3CF05CD5B6C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27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D8F3B-5338-49C0-A85F-9932E5A11BE0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5270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818" y="789709"/>
            <a:ext cx="10266218" cy="52459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00515" y="3552774"/>
            <a:ext cx="3084924" cy="247233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650984" y="3914958"/>
            <a:ext cx="689002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oh macron par 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Lande </a:t>
            </a:r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N°4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09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3671" y="1125147"/>
            <a:ext cx="7628529" cy="4556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97953" y="2967335"/>
            <a:ext cx="799610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gerian" panose="04020705040A02060702" pitchFamily="82" charset="0"/>
              </a:rPr>
              <a:t>Et bien on se marre</a:t>
            </a:r>
            <a:endParaRPr lang="fr-FR" sz="6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49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3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4459" y="766505"/>
            <a:ext cx="4061011" cy="5301581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426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0741" y="793035"/>
            <a:ext cx="5755341" cy="5231188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47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6847" y="793376"/>
            <a:ext cx="3496236" cy="5244354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4951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6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48"/>
          <a:stretch/>
        </p:blipFill>
        <p:spPr>
          <a:xfrm>
            <a:off x="3482787" y="820270"/>
            <a:ext cx="6051177" cy="5221941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2609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7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2753" y="821992"/>
            <a:ext cx="4424082" cy="5240563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9279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8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4740" y="883022"/>
            <a:ext cx="10233213" cy="5116607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992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9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4385" y="822339"/>
            <a:ext cx="10323230" cy="5161615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5057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10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73"/>
          <a:stretch/>
        </p:blipFill>
        <p:spPr>
          <a:xfrm>
            <a:off x="939800" y="793376"/>
            <a:ext cx="10261599" cy="5261890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7213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11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9839" y="855768"/>
            <a:ext cx="9132322" cy="5139205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4625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12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7776" y="788106"/>
            <a:ext cx="8794377" cy="5271042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4484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13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7938" y="867425"/>
            <a:ext cx="4747847" cy="5110530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738223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2436" y="794904"/>
            <a:ext cx="9296400" cy="5229225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546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15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3146612" y="809873"/>
            <a:ext cx="5963561" cy="5225802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3181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91AE-7417-4622-B3D4-2D82559C63BC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753191" y="6378575"/>
            <a:ext cx="6685613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723" y="807493"/>
            <a:ext cx="10266554" cy="5243014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16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603" y="1237707"/>
            <a:ext cx="5986791" cy="47979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38200" y="3052995"/>
            <a:ext cx="1051560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C’était :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oh Macron par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Lande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005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171</TotalTime>
  <Words>273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32</cp:revision>
  <dcterms:created xsi:type="dcterms:W3CDTF">2018-10-31T16:59:47Z</dcterms:created>
  <dcterms:modified xsi:type="dcterms:W3CDTF">2020-09-07T19:22:03Z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