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8" r:id="rId8"/>
    <p:sldId id="279" r:id="rId9"/>
    <p:sldId id="281" r:id="rId10"/>
    <p:sldId id="280" r:id="rId11"/>
    <p:sldId id="282" r:id="rId12"/>
    <p:sldId id="276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Ih+5nblmByeHN19SxgI7g==" hashData="Ga5woE01DpboTWyKQPw2sAVKsuHlNLE+tDldqzEe2NP7gz8YvP+NXnSOfyqdGaceDXjwmPISJ6osI8l30kiR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N°3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4118" y="809144"/>
            <a:ext cx="4128247" cy="523402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58"/>
          <a:stretch/>
        </p:blipFill>
        <p:spPr>
          <a:xfrm>
            <a:off x="2823186" y="812978"/>
            <a:ext cx="6911788" cy="522269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597" y="821311"/>
            <a:ext cx="6884895" cy="516367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606" y="865281"/>
            <a:ext cx="10340788" cy="517039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870" y="779096"/>
            <a:ext cx="7879977" cy="5252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9342" y="860612"/>
            <a:ext cx="5195046" cy="519504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809821"/>
            <a:ext cx="7816449" cy="522585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30" y="841749"/>
            <a:ext cx="8310282" cy="519392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207" y="802021"/>
            <a:ext cx="9769487" cy="523365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2018-10-31T16:59:47Z</dcterms:created>
  <dcterms:modified xsi:type="dcterms:W3CDTF">2020-09-07T19:09:53Z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