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5" r:id="rId5"/>
    <p:sldId id="273" r:id="rId6"/>
    <p:sldId id="274" r:id="rId7"/>
    <p:sldId id="276" r:id="rId8"/>
    <p:sldId id="278" r:id="rId9"/>
    <p:sldId id="279" r:id="rId10"/>
    <p:sldId id="281" r:id="rId11"/>
    <p:sldId id="280" r:id="rId12"/>
    <p:sldId id="282" r:id="rId13"/>
    <p:sldId id="285" r:id="rId14"/>
    <p:sldId id="284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p5NCQeP3iq2zSrjLNsCxQ==" hashData="kHG741IaMqZI35kOC6dpQMgPutNKKnvUVmwbyPSSfqTbYsK2MhPUbdVdz3q4AgF/zNXatrYi31N46rnUYyFxI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07/09/2020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07/09/2020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07/09/2020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07/09/2020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470" y="3340360"/>
            <a:ext cx="3349969" cy="26847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N°2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6327" y="806570"/>
            <a:ext cx="6594764" cy="520115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271" y="811326"/>
            <a:ext cx="5966896" cy="5224349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8372" y="820271"/>
            <a:ext cx="8612867" cy="521540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812" y="866775"/>
            <a:ext cx="4524375" cy="512445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2120" y="806086"/>
            <a:ext cx="3980330" cy="5238569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3023" y="5593975"/>
            <a:ext cx="3375211" cy="309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91" b="16374"/>
          <a:stretch/>
        </p:blipFill>
        <p:spPr>
          <a:xfrm>
            <a:off x="4208929" y="793920"/>
            <a:ext cx="4276165" cy="525651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78" b="11894"/>
          <a:stretch/>
        </p:blipFill>
        <p:spPr>
          <a:xfrm>
            <a:off x="4034118" y="826136"/>
            <a:ext cx="4329953" cy="519754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2" b="19412"/>
          <a:stretch/>
        </p:blipFill>
        <p:spPr>
          <a:xfrm>
            <a:off x="3581400" y="786653"/>
            <a:ext cx="5229632" cy="524902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0" b="5861"/>
          <a:stretch/>
        </p:blipFill>
        <p:spPr>
          <a:xfrm>
            <a:off x="3931023" y="796507"/>
            <a:ext cx="4329953" cy="525772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2018-10-31T16:59:47Z</dcterms:created>
  <dcterms:modified xsi:type="dcterms:W3CDTF">2020-09-07T18:58:02Z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