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7" r:id="rId4"/>
    <p:sldId id="275" r:id="rId5"/>
    <p:sldId id="280" r:id="rId6"/>
    <p:sldId id="273" r:id="rId7"/>
    <p:sldId id="274" r:id="rId8"/>
    <p:sldId id="276" r:id="rId9"/>
    <p:sldId id="278" r:id="rId10"/>
    <p:sldId id="279" r:id="rId11"/>
    <p:sldId id="281" r:id="rId12"/>
    <p:sldId id="282" r:id="rId13"/>
    <p:sldId id="285" r:id="rId14"/>
    <p:sldId id="284" r:id="rId15"/>
    <p:sldId id="283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WhQr0V/62mLTKGJLsxD6g==" hashData="OiKLr11ps+qmraPhfZcTJLEHUmkaX2iEs/YEPy76EkwzqclVZzRynTgmDASHEXs0z4AlBE+PnO2jklMDsZlxs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08/09/2020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08/09/2020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08/09/2020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08/09/2020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08/09/2020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08/09/2020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470" y="3340360"/>
            <a:ext cx="3349969" cy="268475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50984" y="3914958"/>
            <a:ext cx="689002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N°10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459" y="766505"/>
            <a:ext cx="4061011" cy="530158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 b="2856"/>
          <a:stretch/>
        </p:blipFill>
        <p:spPr>
          <a:xfrm>
            <a:off x="3144371" y="790575"/>
            <a:ext cx="5863688" cy="5245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708" y="806823"/>
            <a:ext cx="6808400" cy="522885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634" y="828917"/>
            <a:ext cx="5634319" cy="522093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60" b="-1566"/>
          <a:stretch/>
        </p:blipFill>
        <p:spPr>
          <a:xfrm>
            <a:off x="4506524" y="809918"/>
            <a:ext cx="3178952" cy="523090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5" r="6"/>
          <a:stretch/>
        </p:blipFill>
        <p:spPr>
          <a:xfrm>
            <a:off x="2795095" y="768155"/>
            <a:ext cx="6601809" cy="531443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3023" y="5593975"/>
            <a:ext cx="3375211" cy="30928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91" r="1744" b="8235"/>
          <a:stretch/>
        </p:blipFill>
        <p:spPr>
          <a:xfrm>
            <a:off x="3052483" y="846002"/>
            <a:ext cx="5836024" cy="518967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2825" y="824587"/>
            <a:ext cx="6008958" cy="5211088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604" y="868376"/>
            <a:ext cx="10262792" cy="5069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530" y="773410"/>
            <a:ext cx="7920318" cy="529022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938" y="867425"/>
            <a:ext cx="4747847" cy="511053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436" y="794904"/>
            <a:ext cx="9296400" cy="522922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146612" y="809873"/>
            <a:ext cx="5963561" cy="522580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200" y="3052995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</TotalTime>
  <Words>273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2018-10-31T16:59:47Z</dcterms:created>
  <dcterms:modified xsi:type="dcterms:W3CDTF">2020-09-08T08:37:45Z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