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1" r:id="rId11"/>
    <p:sldId id="280" r:id="rId12"/>
    <p:sldId id="283" r:id="rId13"/>
    <p:sldId id="282" r:id="rId14"/>
    <p:sldId id="285" r:id="rId15"/>
    <p:sldId id="284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3/I97Duj3H7IAoA6UMUkw==" hashData="pKk8m9xfXUOLvz3zeqawwMgP6PR1XZDTYE/DPL4DYsJJM2AbpZTSOiPGgZr7lRRN3+jjY4yniBabvCVQyFuao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4" autoAdjust="0"/>
    <p:restoredTop sz="94660"/>
  </p:normalViewPr>
  <p:slideViewPr>
    <p:cSldViewPr snapToGrid="0">
      <p:cViewPr varScale="1">
        <p:scale>
          <a:sx n="78" d="100"/>
          <a:sy n="78" d="100"/>
        </p:scale>
        <p:origin x="2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07/09/2020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20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9932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880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7426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135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9022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775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926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804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92721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1640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6482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8625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1722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045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46F6C-1A89-48E7-9B4C-08DC7D19C97F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6DBE-2CEF-4435-A486-EFD9A5266BC9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A8BF-A4DB-46BF-AB33-F164082F2019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12F07-9D93-48EE-B4B2-067A95901324}" type="datetime1">
              <a:rPr lang="fr-FR" smtClean="0"/>
              <a:t>07/09/2020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49763-2CDA-48F3-B021-9D900EBB1FD6}" type="datetime1">
              <a:rPr lang="fr-FR" smtClean="0"/>
              <a:t>07/09/2020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9A88A-E0F8-4D58-83B7-6983778AE3E2}" type="datetime1">
              <a:rPr lang="fr-FR" smtClean="0"/>
              <a:t>07/09/2020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460A-27D8-4CAA-A4BB-A691DEC79739}" type="datetime1">
              <a:rPr lang="fr-FR" smtClean="0"/>
              <a:t>07/09/2020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2736-D2CE-47DE-AA19-9D36A39E4295}" type="datetime1">
              <a:rPr lang="fr-FR" smtClean="0"/>
              <a:t>07/09/2020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A9CA-EFE2-43F4-B281-2D08314FB21F}" type="datetime1">
              <a:rPr lang="fr-FR" smtClean="0"/>
              <a:t>07/09/2020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225-53FB-444B-828F-9DFC3B3B28D8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CB5E-3FF4-4225-92B6-F3CF05CD5B6C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D8F3B-5338-49C0-A85F-9932E5A11BE0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818" y="789709"/>
            <a:ext cx="10266218" cy="52459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6584" y="2908482"/>
            <a:ext cx="3888856" cy="311662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650984" y="3914958"/>
            <a:ext cx="689002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oh macron </a:t>
            </a:r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par 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Lande </a:t>
            </a:r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N°1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671" y="1125147"/>
            <a:ext cx="7628529" cy="4556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7953" y="2967335"/>
            <a:ext cx="799610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Et bien on se marre</a:t>
            </a:r>
            <a:endParaRPr lang="fr-FR" sz="6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4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858" r="-713"/>
          <a:stretch/>
        </p:blipFill>
        <p:spPr>
          <a:xfrm>
            <a:off x="2166010" y="826477"/>
            <a:ext cx="7698959" cy="5209197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95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3418" y="826477"/>
            <a:ext cx="8652059" cy="5209198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260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6327" y="806570"/>
            <a:ext cx="6594764" cy="5201153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47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5709" y="809106"/>
            <a:ext cx="6026727" cy="5251862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927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6435" y="804083"/>
            <a:ext cx="6262255" cy="5231592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42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3369" r="666" b="4460"/>
          <a:stretch/>
        </p:blipFill>
        <p:spPr>
          <a:xfrm>
            <a:off x="3106950" y="844062"/>
            <a:ext cx="5872545" cy="5152292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992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6219" y="779318"/>
            <a:ext cx="6982690" cy="5237018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05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859937"/>
            <a:ext cx="5175738" cy="5175738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721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4873" y="798853"/>
            <a:ext cx="6262254" cy="5260293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625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3818" y="772411"/>
            <a:ext cx="7241156" cy="5286318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318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28" b="9348"/>
          <a:stretch/>
        </p:blipFill>
        <p:spPr>
          <a:xfrm>
            <a:off x="3581400" y="805700"/>
            <a:ext cx="4788877" cy="5230689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448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7938" y="867425"/>
            <a:ext cx="4747847" cy="5110530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73822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2436" y="794904"/>
            <a:ext cx="9296400" cy="5229225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54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91AE-7417-4622-B3D4-2D82559C63BC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753191" y="6378575"/>
            <a:ext cx="6685613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723" y="807493"/>
            <a:ext cx="10266554" cy="5243014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38200" y="3052995"/>
            <a:ext cx="105156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oh Macron </a:t>
            </a:r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par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Lande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00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151</TotalTime>
  <Words>273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2018-10-31T16:59:47Z</dcterms:created>
  <dcterms:modified xsi:type="dcterms:W3CDTF">2020-09-07T18:44:17Z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