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8" r:id="rId15"/>
    <p:sldId id="267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NYMGamz/NR2UbNK0deDbQ==" hashData="CUMY8potUJjNpK4CAsLaPyITgEQ60cfaJQSOmavgtkq5DXJVKNzMdGQ4Eu7a1QMsCZ96nQm2wzZWH/jnj5NPF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861156-E745-4532-9D6E-62E912856196}" type="datetimeFigureOut">
              <a:rPr lang="fr-FR" smtClean="0"/>
              <a:t>28/03/2021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5AA69-D33D-4D12-BB0F-7343FE41A3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813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020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943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9866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2809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6021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48044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066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700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1218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65842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01209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4682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9678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03711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85716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082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09D8D-D16A-411D-B2BF-85997D27B4DB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23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459F-7557-486C-9B4C-E9777B045678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42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0BA63-7347-44E1-A01D-005E5AC5F450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345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FCB5D-4108-4C24-8518-E57D31DCDC42}" type="datetime1">
              <a:rPr lang="fr-FR" smtClean="0"/>
              <a:t>28/03/2021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981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5600D-E4B5-4E7A-AB1A-6006D658920D}" type="datetime1">
              <a:rPr lang="fr-FR" smtClean="0"/>
              <a:t>28/03/2021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2411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C6F37-440F-4A3E-8287-992A794802EC}" type="datetime1">
              <a:rPr lang="fr-FR" smtClean="0"/>
              <a:t>28/03/2021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667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8966C-D90D-4163-A811-BC2B625F7FAF}" type="datetime1">
              <a:rPr lang="fr-FR" smtClean="0"/>
              <a:t>28/03/2021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85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EFB98-88DB-4D3F-AA03-1A0D2CEE0270}" type="datetime1">
              <a:rPr lang="fr-FR" smtClean="0"/>
              <a:t>28/03/2021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7214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0E55-DED8-4796-8FE2-BEB75FBDE95F}" type="datetime1">
              <a:rPr lang="fr-FR" smtClean="0"/>
              <a:t>28/03/2021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8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B763A-61A0-4409-9578-3EC297DFBD3C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050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1C894-08CF-4CEB-A49E-58EE36E43F43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941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1A0C3-45CF-4ACC-8CA8-F63B43B01B2B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0988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92" b="5516"/>
          <a:stretch/>
        </p:blipFill>
        <p:spPr>
          <a:xfrm>
            <a:off x="1575706" y="977161"/>
            <a:ext cx="8972551" cy="48194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183713" y="2967335"/>
            <a:ext cx="78245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Oh ma chérie </a:t>
            </a:r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N°9</a:t>
            </a:r>
            <a:endParaRPr lang="fr-FR" sz="5400" b="1" cap="none" spc="0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831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  <p:sndAc>
          <p:stSnd loop="1">
            <p:snd r:embed="rId3" name="Mecano - Une femme avec une femme.wav"/>
          </p:stSnd>
        </p:sndAc>
      </p:transition>
    </mc:Choice>
    <mc:Fallback>
      <p:transition spd="slow" advTm="13000">
        <p:fade/>
        <p:sndAc>
          <p:stSnd loop="1">
            <p:snd r:embed="rId3" name="Mecano - Une femme avec une fem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2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47" t="14409" r="4408" b="27527"/>
          <a:stretch/>
        </p:blipFill>
        <p:spPr>
          <a:xfrm>
            <a:off x="1581134" y="988140"/>
            <a:ext cx="8963964" cy="48079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7935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3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56" b="8559"/>
          <a:stretch/>
        </p:blipFill>
        <p:spPr>
          <a:xfrm>
            <a:off x="1583949" y="987120"/>
            <a:ext cx="8972113" cy="47908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2644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4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6" b="28065"/>
          <a:stretch/>
        </p:blipFill>
        <p:spPr>
          <a:xfrm>
            <a:off x="1626619" y="977738"/>
            <a:ext cx="8938762" cy="48208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02643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5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974" r="15540"/>
          <a:stretch/>
        </p:blipFill>
        <p:spPr>
          <a:xfrm>
            <a:off x="5206181" y="2949678"/>
            <a:ext cx="5235676" cy="85540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88" b="21957"/>
          <a:stretch/>
        </p:blipFill>
        <p:spPr>
          <a:xfrm>
            <a:off x="1563757" y="989274"/>
            <a:ext cx="9034981" cy="479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60754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6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4324" r="-237" b="16504"/>
          <a:stretch/>
        </p:blipFill>
        <p:spPr>
          <a:xfrm>
            <a:off x="1578077" y="1002891"/>
            <a:ext cx="8978797" cy="4774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6593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7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17459" t="71657" r="40178" b="3885"/>
          <a:stretch/>
        </p:blipFill>
        <p:spPr>
          <a:xfrm>
            <a:off x="6096000" y="4468760"/>
            <a:ext cx="3923071" cy="131260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287" b="33336"/>
          <a:stretch/>
        </p:blipFill>
        <p:spPr>
          <a:xfrm>
            <a:off x="1585393" y="989275"/>
            <a:ext cx="9009698" cy="47920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765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8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3" y="1018350"/>
            <a:ext cx="8922775" cy="47482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72699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9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222" r="145" b="32560"/>
          <a:stretch/>
        </p:blipFill>
        <p:spPr>
          <a:xfrm>
            <a:off x="1584188" y="980662"/>
            <a:ext cx="8955156" cy="47972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2404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10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2620" r="1" b="27379"/>
          <a:stretch/>
        </p:blipFill>
        <p:spPr>
          <a:xfrm>
            <a:off x="1607575" y="999939"/>
            <a:ext cx="8967020" cy="47784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0787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11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697" r="-715" b="20051"/>
          <a:stretch/>
        </p:blipFill>
        <p:spPr>
          <a:xfrm>
            <a:off x="1603513" y="952185"/>
            <a:ext cx="9011478" cy="48316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4708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12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367" b="19428"/>
          <a:stretch/>
        </p:blipFill>
        <p:spPr>
          <a:xfrm>
            <a:off x="1592826" y="951697"/>
            <a:ext cx="8952271" cy="48001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09670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0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13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9191" y="1007165"/>
            <a:ext cx="8910509" cy="47707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7978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14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29" b="27927"/>
          <a:stretch/>
        </p:blipFill>
        <p:spPr>
          <a:xfrm>
            <a:off x="1607574" y="983983"/>
            <a:ext cx="8996516" cy="4797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715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15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009" y="1014412"/>
            <a:ext cx="8931965" cy="4829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6631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28/03/2021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16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92" b="5516"/>
          <a:stretch/>
        </p:blipFill>
        <p:spPr>
          <a:xfrm>
            <a:off x="1571624" y="978437"/>
            <a:ext cx="8972551" cy="48194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873803" y="2551837"/>
            <a:ext cx="644439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Oh ma chérie </a:t>
            </a:r>
            <a:endParaRPr lang="fr-FR" sz="5400" b="1" cap="none" spc="0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82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</TotalTime>
  <Words>104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Ravie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2021-03-25T12:49:42Z</dcterms:created>
  <dcterms:modified xsi:type="dcterms:W3CDTF">2021-03-28T17:34:11Z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