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QJ8NjJCWeAq6rcpXEZOEg==" hashData="8p7T4sgvhRMAk0wo+oZIvzseoheYtYItIUYvxF/YozYE164ztT6/jlsppKSplMu4W4jDKvc+FiqA78ljAdHN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28/03/2021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28/03/2021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28/03/2021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17375" y="2967335"/>
            <a:ext cx="7757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N°8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574" y="996476"/>
            <a:ext cx="8982825" cy="4794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5687" r="-28" b="5774"/>
          <a:stretch/>
        </p:blipFill>
        <p:spPr>
          <a:xfrm>
            <a:off x="1590261" y="1011952"/>
            <a:ext cx="8984974" cy="4779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5975" r="-264" b="5379"/>
          <a:stretch/>
        </p:blipFill>
        <p:spPr>
          <a:xfrm>
            <a:off x="1590261" y="1001306"/>
            <a:ext cx="8984974" cy="47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495" r="-517" b="20946"/>
          <a:stretch/>
        </p:blipFill>
        <p:spPr>
          <a:xfrm>
            <a:off x="1603513" y="992030"/>
            <a:ext cx="9011478" cy="48124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609" r="-412" b="23672"/>
          <a:stretch/>
        </p:blipFill>
        <p:spPr>
          <a:xfrm>
            <a:off x="1590261" y="993266"/>
            <a:ext cx="8984974" cy="4794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35" r="210" b="17217"/>
          <a:stretch/>
        </p:blipFill>
        <p:spPr>
          <a:xfrm>
            <a:off x="1616765" y="994900"/>
            <a:ext cx="8958470" cy="4788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596" r="-375"/>
          <a:stretch/>
        </p:blipFill>
        <p:spPr>
          <a:xfrm>
            <a:off x="1577009" y="993913"/>
            <a:ext cx="8998227" cy="4820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2021-03-25T12:49:42Z</dcterms:created>
  <dcterms:modified xsi:type="dcterms:W3CDTF">2021-03-28T17:23:13Z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