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71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9" r:id="rId14"/>
    <p:sldId id="268" r:id="rId15"/>
    <p:sldId id="267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PcWeaMPekrq+KxKWdV9/Q==" hashData="/Hh9qyGCi9z0Mr0YGUJgNdNujeKdWRtXwFlOZkqEFmKfRn5eHCD01HRWozTzSrIK0M+7jEO/QlamxamDoq69Q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300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861156-E745-4532-9D6E-62E912856196}" type="datetimeFigureOut">
              <a:rPr lang="fr-FR" smtClean="0"/>
              <a:t>26/03/2021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B5AA69-D33D-4D12-BB0F-7343FE41A3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68139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4020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89433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19866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28097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66021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48044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90667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700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81218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65842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01209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34682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29678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03711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857169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40827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09D8D-D16A-411D-B2BF-85997D27B4DB}" type="datetime1">
              <a:rPr lang="fr-FR" smtClean="0"/>
              <a:t>26/03/2021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3235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9459F-7557-486C-9B4C-E9777B045678}" type="datetime1">
              <a:rPr lang="fr-FR" smtClean="0"/>
              <a:t>26/03/2021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42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0BA63-7347-44E1-A01D-005E5AC5F450}" type="datetime1">
              <a:rPr lang="fr-FR" smtClean="0"/>
              <a:t>26/03/2021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6345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FCB5D-4108-4C24-8518-E57D31DCDC42}" type="datetime1">
              <a:rPr lang="fr-FR" smtClean="0"/>
              <a:t>26/03/2021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9814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5600D-E4B5-4E7A-AB1A-6006D658920D}" type="datetime1">
              <a:rPr lang="fr-FR" smtClean="0"/>
              <a:t>26/03/2021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2411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C6F37-440F-4A3E-8287-992A794802EC}" type="datetime1">
              <a:rPr lang="fr-FR" smtClean="0"/>
              <a:t>26/03/2021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8667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8966C-D90D-4163-A811-BC2B625F7FAF}" type="datetime1">
              <a:rPr lang="fr-FR" smtClean="0"/>
              <a:t>26/03/2021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85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EFB98-88DB-4D3F-AA03-1A0D2CEE0270}" type="datetime1">
              <a:rPr lang="fr-FR" smtClean="0"/>
              <a:t>26/03/2021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7214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B0E55-DED8-4796-8FE2-BEB75FBDE95F}" type="datetime1">
              <a:rPr lang="fr-FR" smtClean="0"/>
              <a:t>26/03/2021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85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B763A-61A0-4409-9578-3EC297DFBD3C}" type="datetime1">
              <a:rPr lang="fr-FR" smtClean="0"/>
              <a:t>26/03/2021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9050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1C894-08CF-4CEB-A49E-58EE36E43F43}" type="datetime1">
              <a:rPr lang="fr-FR" smtClean="0"/>
              <a:t>26/03/2021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4941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71A0C3-45CF-4ACC-8CA8-F63B43B01B2B}" type="datetime1">
              <a:rPr lang="fr-FR" smtClean="0"/>
              <a:t>26/03/2021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60988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-92" b="5516"/>
          <a:stretch/>
        </p:blipFill>
        <p:spPr>
          <a:xfrm>
            <a:off x="1575706" y="977161"/>
            <a:ext cx="8972551" cy="48194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2182911" y="2967335"/>
            <a:ext cx="78261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sz="5400" b="1" dirty="0" smtClean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Oh ma chérie </a:t>
            </a:r>
            <a:r>
              <a:rPr lang="fr-FR" sz="5400" b="1" dirty="0" smtClean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N°6</a:t>
            </a:r>
            <a:endParaRPr lang="fr-FR" sz="5400" b="1" cap="none" spc="0" dirty="0">
              <a:ln>
                <a:solidFill>
                  <a:schemeClr val="tx1"/>
                </a:solidFill>
              </a:ln>
              <a:solidFill>
                <a:schemeClr val="accent4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6831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  <p:sndAc>
          <p:stSnd loop="1">
            <p:snd r:embed="rId3" name="Mecano - Une femme avec une femme.wav"/>
          </p:stSnd>
        </p:sndAc>
      </p:transition>
    </mc:Choice>
    <mc:Fallback>
      <p:transition spd="slow" advTm="13000">
        <p:fade/>
        <p:sndAc>
          <p:stSnd loop="1">
            <p:snd r:embed="rId3" name="Mecano - Une femme avec une fem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2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947" t="14409" r="4408" b="27527"/>
          <a:stretch/>
        </p:blipFill>
        <p:spPr>
          <a:xfrm>
            <a:off x="1581134" y="988140"/>
            <a:ext cx="8963964" cy="48079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79355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3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879" r="222" b="24658"/>
          <a:stretch/>
        </p:blipFill>
        <p:spPr>
          <a:xfrm>
            <a:off x="1592825" y="988142"/>
            <a:ext cx="8952271" cy="47784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22644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4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36" b="28065"/>
          <a:stretch/>
        </p:blipFill>
        <p:spPr>
          <a:xfrm>
            <a:off x="1626619" y="977738"/>
            <a:ext cx="8938762" cy="48208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02643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5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5974" r="15540"/>
          <a:stretch/>
        </p:blipFill>
        <p:spPr>
          <a:xfrm>
            <a:off x="5206181" y="2949678"/>
            <a:ext cx="5235676" cy="855406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7563" t="23012" r="8997" b="40430"/>
          <a:stretch/>
        </p:blipFill>
        <p:spPr>
          <a:xfrm>
            <a:off x="1603583" y="990042"/>
            <a:ext cx="8949495" cy="47765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60754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6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4324" r="-237" b="16504"/>
          <a:stretch/>
        </p:blipFill>
        <p:spPr>
          <a:xfrm>
            <a:off x="1578077" y="1002891"/>
            <a:ext cx="8978797" cy="47745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46593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7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l="17459" t="71657" r="40178" b="3885"/>
          <a:stretch/>
        </p:blipFill>
        <p:spPr>
          <a:xfrm>
            <a:off x="6096000" y="4468760"/>
            <a:ext cx="3923071" cy="1312608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13226" r="538" b="24839"/>
          <a:stretch/>
        </p:blipFill>
        <p:spPr>
          <a:xfrm>
            <a:off x="1592827" y="960000"/>
            <a:ext cx="8914632" cy="48164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7650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8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2323" y="1018350"/>
            <a:ext cx="8922775" cy="47482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72699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9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227" r="49" b="3871"/>
          <a:stretch/>
        </p:blipFill>
        <p:spPr>
          <a:xfrm>
            <a:off x="1592826" y="973394"/>
            <a:ext cx="8952271" cy="48374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24040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10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12620" r="1" b="27379"/>
          <a:stretch/>
        </p:blipFill>
        <p:spPr>
          <a:xfrm>
            <a:off x="1607575" y="999939"/>
            <a:ext cx="8967020" cy="47784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00787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11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811" t="7182" r="2737" b="12871"/>
          <a:stretch/>
        </p:blipFill>
        <p:spPr>
          <a:xfrm>
            <a:off x="1607574" y="976190"/>
            <a:ext cx="8952271" cy="48061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4708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12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367" b="19428"/>
          <a:stretch/>
        </p:blipFill>
        <p:spPr>
          <a:xfrm>
            <a:off x="1592826" y="951697"/>
            <a:ext cx="8952271" cy="48001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09670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0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13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7541" r="-82" b="10716"/>
          <a:stretch/>
        </p:blipFill>
        <p:spPr>
          <a:xfrm>
            <a:off x="1622323" y="979520"/>
            <a:ext cx="8981767" cy="48018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7978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14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329" b="27927"/>
          <a:stretch/>
        </p:blipFill>
        <p:spPr>
          <a:xfrm>
            <a:off x="1607574" y="983983"/>
            <a:ext cx="8996516" cy="4797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5715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15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195" b="8163"/>
          <a:stretch/>
        </p:blipFill>
        <p:spPr>
          <a:xfrm>
            <a:off x="1563329" y="997319"/>
            <a:ext cx="8959814" cy="47987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86631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16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r="-92" b="5516"/>
          <a:stretch/>
        </p:blipFill>
        <p:spPr>
          <a:xfrm>
            <a:off x="1571624" y="978437"/>
            <a:ext cx="8972551" cy="48194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2873803" y="2551837"/>
            <a:ext cx="644439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sz="5400" b="1" dirty="0" smtClean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C’était</a:t>
            </a:r>
          </a:p>
          <a:p>
            <a:pPr algn="ctr"/>
            <a:r>
              <a:rPr lang="fr-FR" sz="5400" b="1" dirty="0" smtClean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Oh ma chérie </a:t>
            </a:r>
            <a:endParaRPr lang="fr-FR" sz="5400" b="1" cap="none" spc="0" dirty="0">
              <a:ln>
                <a:solidFill>
                  <a:schemeClr val="tx1"/>
                </a:solidFill>
              </a:ln>
              <a:solidFill>
                <a:schemeClr val="accent4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5823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69</TotalTime>
  <Words>104</Words>
  <Application>Microsoft Office PowerPoint</Application>
  <PresentationFormat>Grand écran</PresentationFormat>
  <Paragraphs>67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Ravie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2021-03-25T12:49:42Z</dcterms:created>
  <dcterms:modified xsi:type="dcterms:W3CDTF">2021-03-26T20:00:27Z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