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ielrX2fe5Anwj7a/ORfEA==" hashData="HoRZ7OL7fZMcC7joBRa3OoeGw/s6GdEt2Fi/mUY7Xu16EZrRzh0kkwhwaKcvW5IVHTDLjv6f15LKDQurw16u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0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4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26/03/2021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26/03/2021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26/03/2021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26/03/2021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26/03/2021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30813" y="2967335"/>
            <a:ext cx="79303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N°4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7" t="14409" r="4408" b="27527"/>
          <a:stretch/>
        </p:blipFill>
        <p:spPr>
          <a:xfrm>
            <a:off x="1581134" y="988140"/>
            <a:ext cx="8963964" cy="480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7935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646" r="-64" b="20709"/>
          <a:stretch/>
        </p:blipFill>
        <p:spPr>
          <a:xfrm>
            <a:off x="1610742" y="967792"/>
            <a:ext cx="9018221" cy="4828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6" b="28065"/>
          <a:stretch/>
        </p:blipFill>
        <p:spPr>
          <a:xfrm>
            <a:off x="1626619" y="977738"/>
            <a:ext cx="8938762" cy="4820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173" t="1" r="6321" b="28213"/>
          <a:stretch/>
        </p:blipFill>
        <p:spPr>
          <a:xfrm>
            <a:off x="1560309" y="941274"/>
            <a:ext cx="8984788" cy="4840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37" b="16504"/>
          <a:stretch/>
        </p:blipFill>
        <p:spPr>
          <a:xfrm>
            <a:off x="1578077" y="1002891"/>
            <a:ext cx="8978797" cy="47745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b="11027"/>
          <a:stretch/>
        </p:blipFill>
        <p:spPr>
          <a:xfrm>
            <a:off x="1563329" y="991662"/>
            <a:ext cx="8981768" cy="47897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18350"/>
            <a:ext cx="8922775" cy="4748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075" r="-10" b="24946"/>
          <a:stretch/>
        </p:blipFill>
        <p:spPr>
          <a:xfrm>
            <a:off x="1577516" y="973395"/>
            <a:ext cx="9005148" cy="4837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1" b="27379"/>
          <a:stretch/>
        </p:blipFill>
        <p:spPr>
          <a:xfrm>
            <a:off x="1607575" y="999939"/>
            <a:ext cx="8967020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2" r="-466" b="22301"/>
          <a:stretch/>
        </p:blipFill>
        <p:spPr>
          <a:xfrm>
            <a:off x="1592826" y="988142"/>
            <a:ext cx="9011264" cy="4807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367" b="19428"/>
          <a:stretch/>
        </p:blipFill>
        <p:spPr>
          <a:xfrm>
            <a:off x="1592826" y="951697"/>
            <a:ext cx="8952271" cy="4800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595" r="8858" b="39636"/>
          <a:stretch/>
        </p:blipFill>
        <p:spPr>
          <a:xfrm>
            <a:off x="1603113" y="998738"/>
            <a:ext cx="8941984" cy="4797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9" b="27927"/>
          <a:stretch/>
        </p:blipFill>
        <p:spPr>
          <a:xfrm>
            <a:off x="1607574" y="983983"/>
            <a:ext cx="8996516" cy="4797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41" b="36378"/>
          <a:stretch/>
        </p:blipFill>
        <p:spPr>
          <a:xfrm>
            <a:off x="1594599" y="979401"/>
            <a:ext cx="8935749" cy="47872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26/03/2021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2021-03-25T12:49:42Z</dcterms:created>
  <dcterms:modified xsi:type="dcterms:W3CDTF">2021-03-26T19:37:55Z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