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67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0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61156-E745-4532-9D6E-62E912856196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5AA69-D33D-4D12-BB0F-7343FE41A3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813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94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86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60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804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066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70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21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84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120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468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967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71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71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08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9D8D-D16A-411D-B2BF-85997D27B4DB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459F-7557-486C-9B4C-E9777B045678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0BA63-7347-44E1-A01D-005E5AC5F450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3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FCB5D-4108-4C24-8518-E57D31DCDC42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81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600D-E4B5-4E7A-AB1A-6006D658920D}" type="datetime1">
              <a:rPr lang="fr-FR" smtClean="0"/>
              <a:t>26/03/2021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4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6F37-440F-4A3E-8287-992A794802EC}" type="datetime1">
              <a:rPr lang="fr-FR" smtClean="0"/>
              <a:t>26/03/2021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8966C-D90D-4163-A811-BC2B625F7FAF}" type="datetime1">
              <a:rPr lang="fr-FR" smtClean="0"/>
              <a:t>26/03/2021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FB98-88DB-4D3F-AA03-1A0D2CEE0270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1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0E55-DED8-4796-8FE2-BEB75FBDE95F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763A-61A0-4409-9578-3EC297DFBD3C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5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C894-08CF-4CEB-A49E-58EE36E43F43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9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A0C3-45CF-4ACC-8CA8-F63B43B01B2B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9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92" b="5516"/>
          <a:stretch/>
        </p:blipFill>
        <p:spPr>
          <a:xfrm>
            <a:off x="1575706" y="977161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84514" y="2967335"/>
            <a:ext cx="782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N°2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3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  <p:sndAc>
          <p:stSnd loop="1">
            <p:snd r:embed="rId3" name="Mecano - Une femme avec une femme.wav"/>
          </p:stSnd>
        </p:sndAc>
      </p:transition>
    </mc:Choice>
    <mc:Fallback>
      <p:transition spd="slow" advTm="13000">
        <p:fade/>
        <p:sndAc>
          <p:stSnd loop="1">
            <p:snd r:embed="rId3" name="Mecano - Une femme avec un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7" t="14409" r="4408" b="27527"/>
          <a:stretch/>
        </p:blipFill>
        <p:spPr>
          <a:xfrm>
            <a:off x="1581134" y="988140"/>
            <a:ext cx="8963964" cy="4807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935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18" b="36634"/>
          <a:stretch/>
        </p:blipFill>
        <p:spPr>
          <a:xfrm>
            <a:off x="1607575" y="984523"/>
            <a:ext cx="8937522" cy="4776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6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6" b="28065"/>
          <a:stretch/>
        </p:blipFill>
        <p:spPr>
          <a:xfrm>
            <a:off x="1626619" y="977738"/>
            <a:ext cx="8938762" cy="4820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26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974" r="15540"/>
          <a:stretch/>
        </p:blipFill>
        <p:spPr>
          <a:xfrm>
            <a:off x="5206181" y="2949678"/>
            <a:ext cx="5235676" cy="85540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86" b="23838"/>
          <a:stretch/>
        </p:blipFill>
        <p:spPr>
          <a:xfrm>
            <a:off x="1607573" y="968478"/>
            <a:ext cx="8952271" cy="47981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07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324" r="-237" b="16504"/>
          <a:stretch/>
        </p:blipFill>
        <p:spPr>
          <a:xfrm>
            <a:off x="1578077" y="1002891"/>
            <a:ext cx="8978797" cy="4774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59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7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7459" t="71657" r="40178" b="3885"/>
          <a:stretch/>
        </p:blipFill>
        <p:spPr>
          <a:xfrm>
            <a:off x="6096000" y="4468760"/>
            <a:ext cx="3923071" cy="13126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372" b="23006"/>
          <a:stretch/>
        </p:blipFill>
        <p:spPr>
          <a:xfrm>
            <a:off x="1607575" y="973577"/>
            <a:ext cx="8922773" cy="48077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8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18350"/>
            <a:ext cx="8922775" cy="4748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2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9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43" b="23981"/>
          <a:stretch/>
        </p:blipFill>
        <p:spPr>
          <a:xfrm>
            <a:off x="1590719" y="968478"/>
            <a:ext cx="8939629" cy="47686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404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10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620" r="1" b="27379"/>
          <a:stretch/>
        </p:blipFill>
        <p:spPr>
          <a:xfrm>
            <a:off x="1607575" y="999939"/>
            <a:ext cx="8967020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78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303" b="23656"/>
          <a:stretch/>
        </p:blipFill>
        <p:spPr>
          <a:xfrm>
            <a:off x="1592827" y="973577"/>
            <a:ext cx="8922773" cy="47930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708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67" b="19428"/>
          <a:stretch/>
        </p:blipFill>
        <p:spPr>
          <a:xfrm>
            <a:off x="1592826" y="951697"/>
            <a:ext cx="8952271" cy="4800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67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0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30" b="24202"/>
          <a:stretch/>
        </p:blipFill>
        <p:spPr>
          <a:xfrm>
            <a:off x="1578078" y="1009773"/>
            <a:ext cx="8908026" cy="47420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97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9" b="27927"/>
          <a:stretch/>
        </p:blipFill>
        <p:spPr>
          <a:xfrm>
            <a:off x="1607574" y="983983"/>
            <a:ext cx="8996516" cy="4797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23732"/>
          <a:stretch/>
        </p:blipFill>
        <p:spPr>
          <a:xfrm>
            <a:off x="1597480" y="994269"/>
            <a:ext cx="8947617" cy="47870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63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92" b="5516"/>
          <a:stretch/>
        </p:blipFill>
        <p:spPr>
          <a:xfrm>
            <a:off x="1571624" y="978437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873803" y="2551837"/>
            <a:ext cx="64443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Ravie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2021-03-25T12:49:42Z</dcterms:created>
  <dcterms:modified xsi:type="dcterms:W3CDTF">2021-03-26T19:13:43Z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