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0xJjwbLyj1mnRIozvJACg==" hashData="g/sJJkX2jhwOANvQ3UZCbLShgLq4FWguZWMbAD86KdbN0zAYFuvFxRiQWHxEfCWRTXklvGhB8U1LBwZj7HS7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28/03/2021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4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28/03/2021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28/03/2021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28/03/2021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025817" y="2967335"/>
            <a:ext cx="81403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N°10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7" t="14409" r="4408" b="27527"/>
          <a:stretch/>
        </p:blipFill>
        <p:spPr>
          <a:xfrm>
            <a:off x="1581134" y="988140"/>
            <a:ext cx="8963964" cy="480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93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855" r="-48" b="30821"/>
          <a:stretch/>
        </p:blipFill>
        <p:spPr>
          <a:xfrm>
            <a:off x="1577010" y="954156"/>
            <a:ext cx="9000074" cy="4841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6" b="28065"/>
          <a:stretch/>
        </p:blipFill>
        <p:spPr>
          <a:xfrm>
            <a:off x="1626619" y="977738"/>
            <a:ext cx="8938762" cy="4820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9923" r="1733" b="10608"/>
          <a:stretch/>
        </p:blipFill>
        <p:spPr>
          <a:xfrm>
            <a:off x="1605253" y="1020418"/>
            <a:ext cx="8969981" cy="47575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37" b="16504"/>
          <a:stretch/>
        </p:blipFill>
        <p:spPr>
          <a:xfrm>
            <a:off x="1578077" y="1002891"/>
            <a:ext cx="8978797" cy="4774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16311" r="-47" b="12932"/>
          <a:stretch/>
        </p:blipFill>
        <p:spPr>
          <a:xfrm>
            <a:off x="1577009" y="984281"/>
            <a:ext cx="9024730" cy="4826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18350"/>
            <a:ext cx="8922775" cy="4748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560" r="1805"/>
          <a:stretch/>
        </p:blipFill>
        <p:spPr>
          <a:xfrm>
            <a:off x="1616765" y="993696"/>
            <a:ext cx="8865705" cy="4777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1" b="27379"/>
          <a:stretch/>
        </p:blipFill>
        <p:spPr>
          <a:xfrm>
            <a:off x="1607575" y="999939"/>
            <a:ext cx="8967020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444" r="-705"/>
          <a:stretch/>
        </p:blipFill>
        <p:spPr>
          <a:xfrm>
            <a:off x="1575739" y="993913"/>
            <a:ext cx="9020880" cy="4797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67" b="19428"/>
          <a:stretch/>
        </p:blipFill>
        <p:spPr>
          <a:xfrm>
            <a:off x="1592826" y="951697"/>
            <a:ext cx="8952271" cy="4800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565" t="53774" r="13057" b="7943"/>
          <a:stretch/>
        </p:blipFill>
        <p:spPr>
          <a:xfrm>
            <a:off x="1604649" y="995472"/>
            <a:ext cx="8956957" cy="48089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27927"/>
          <a:stretch/>
        </p:blipFill>
        <p:spPr>
          <a:xfrm>
            <a:off x="1607574" y="983983"/>
            <a:ext cx="8996516" cy="4797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234" r="-1299" b="2955"/>
          <a:stretch/>
        </p:blipFill>
        <p:spPr>
          <a:xfrm>
            <a:off x="1579821" y="993801"/>
            <a:ext cx="9164379" cy="4793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2021-03-25T12:49:42Z</dcterms:created>
  <dcterms:modified xsi:type="dcterms:W3CDTF">2021-03-28T17:46:33Z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