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eRf8XApSqxudxoedYt06Q==" hashData="UstsK88h+Oy6XEU67LcpcMsRbmadB0A1dU4lhngFnNu5q6/hp1Nx3YC5aAGNd7yi/Y30D79moVRz2NGD/jjlF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61156-E745-4532-9D6E-62E912856196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5AA69-D33D-4D12-BB0F-7343FE41A3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813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020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986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6021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804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0667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70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121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6584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120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3468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9678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711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85716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5AA69-D33D-4D12-BB0F-7343FE41A3E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082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09D8D-D16A-411D-B2BF-85997D27B4DB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2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459F-7557-486C-9B4C-E9777B045678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2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0BA63-7347-44E1-A01D-005E5AC5F45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34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FCB5D-4108-4C24-8518-E57D31DCDC42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981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5600D-E4B5-4E7A-AB1A-6006D658920D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41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C6F37-440F-4A3E-8287-992A794802EC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6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8966C-D90D-4163-A811-BC2B625F7FAF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8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FB98-88DB-4D3F-AA03-1A0D2CEE0270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214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0E55-DED8-4796-8FE2-BEB75FBDE95F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B763A-61A0-4409-9578-3EC297DFBD3C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05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1C894-08CF-4CEB-A49E-58EE36E43F4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9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71A0C3-45CF-4ACC-8CA8-F63B43B01B2B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84BD1-DBB2-40AF-9EDE-C1AE0CAA0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0988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92" b="5516"/>
          <a:stretch/>
        </p:blipFill>
        <p:spPr>
          <a:xfrm>
            <a:off x="1575706" y="977161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85503" y="2967335"/>
            <a:ext cx="76209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N°1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831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  <p:sndAc>
          <p:stSnd loop="1">
            <p:snd r:embed="rId3" name="Mecano - Une femme avec une femme.wav"/>
          </p:stSnd>
        </p:sndAc>
      </p:transition>
    </mc:Choice>
    <mc:Fallback>
      <p:transition spd="slow" advTm="13000">
        <p:fade/>
        <p:sndAc>
          <p:stSnd loop="1">
            <p:snd r:embed="rId3" name="Mecano - Une femme avec une fem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688" t="35009" r="12151" b="11413"/>
          <a:stretch/>
        </p:blipFill>
        <p:spPr>
          <a:xfrm>
            <a:off x="1583762" y="1002890"/>
            <a:ext cx="8940902" cy="47784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26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8" y="958645"/>
            <a:ext cx="8985279" cy="48500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026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4397" r="-1148" b="10681"/>
          <a:stretch/>
        </p:blipFill>
        <p:spPr>
          <a:xfrm>
            <a:off x="1666567" y="1033812"/>
            <a:ext cx="8849033" cy="4694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974" r="15540"/>
          <a:stretch/>
        </p:blipFill>
        <p:spPr>
          <a:xfrm>
            <a:off x="5206181" y="2949678"/>
            <a:ext cx="5235676" cy="85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64" b="25425"/>
          <a:stretch/>
        </p:blipFill>
        <p:spPr>
          <a:xfrm>
            <a:off x="1567329" y="951973"/>
            <a:ext cx="8978548" cy="48146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6593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6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9895" r="-686" b="21214"/>
          <a:stretch/>
        </p:blipFill>
        <p:spPr>
          <a:xfrm>
            <a:off x="1544893" y="1043379"/>
            <a:ext cx="9026013" cy="4771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7459" t="71657" r="40178" b="3885"/>
          <a:stretch/>
        </p:blipFill>
        <p:spPr>
          <a:xfrm>
            <a:off x="6096000" y="4468760"/>
            <a:ext cx="3923071" cy="131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7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5199"/>
          <a:stretch/>
        </p:blipFill>
        <p:spPr>
          <a:xfrm>
            <a:off x="1578077" y="926894"/>
            <a:ext cx="8967020" cy="4854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7269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8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6" b="47742"/>
          <a:stretch/>
        </p:blipFill>
        <p:spPr>
          <a:xfrm>
            <a:off x="1566148" y="973393"/>
            <a:ext cx="9008446" cy="47784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404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9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592" y="979537"/>
            <a:ext cx="9013724" cy="4831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078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10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62" t="17852" r="7277" b="41289"/>
          <a:stretch/>
        </p:blipFill>
        <p:spPr>
          <a:xfrm>
            <a:off x="1549355" y="955216"/>
            <a:ext cx="9013595" cy="48261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4708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11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37" b="23868"/>
          <a:stretch/>
        </p:blipFill>
        <p:spPr>
          <a:xfrm>
            <a:off x="1593044" y="783771"/>
            <a:ext cx="9005911" cy="47985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67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0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12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554" t="39505" r="10598" b="20110"/>
          <a:stretch/>
        </p:blipFill>
        <p:spPr>
          <a:xfrm>
            <a:off x="1592826" y="1017639"/>
            <a:ext cx="8908026" cy="4734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978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13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509" t="858" r="-164" b="6198"/>
          <a:stretch/>
        </p:blipFill>
        <p:spPr>
          <a:xfrm>
            <a:off x="1607574" y="1017639"/>
            <a:ext cx="8952271" cy="4793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71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14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559" t="30584" r="15505" b="9939"/>
          <a:stretch/>
        </p:blipFill>
        <p:spPr>
          <a:xfrm>
            <a:off x="1563328" y="955106"/>
            <a:ext cx="9014433" cy="4841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63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4000">
              <a:schemeClr val="tx1"/>
            </a:gs>
            <a:gs pos="82000">
              <a:srgbClr val="FF0000"/>
            </a:gs>
            <a:gs pos="91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3810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371600" y="783771"/>
            <a:ext cx="9372600" cy="52088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30480-30EC-4977-9590-180755F51B65}" type="datetime1">
              <a:rPr lang="fr-FR" sz="200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25/03/2021</a:t>
            </a:fld>
            <a:endParaRPr lang="fr-FR" sz="2000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FF00"/>
                  </a:solidFill>
                </a:ln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FF00"/>
                </a:solidFill>
              </a:ln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384BD1-DBB2-40AF-9EDE-C1AE0CAA0A49}" type="slidenum">
              <a:rPr lang="fr-FR" sz="2400" b="1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latin typeface="Ravie" panose="04040805050809020602" pitchFamily="82" charset="0"/>
              </a:rPr>
              <a:t>15</a:t>
            </a:fld>
            <a:endParaRPr lang="fr-FR" sz="2400" b="1" dirty="0">
              <a:ln>
                <a:solidFill>
                  <a:srgbClr val="FFFF00"/>
                </a:solidFill>
              </a:ln>
              <a:solidFill>
                <a:schemeClr val="tx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92" b="5516"/>
          <a:stretch/>
        </p:blipFill>
        <p:spPr>
          <a:xfrm>
            <a:off x="1571624" y="978437"/>
            <a:ext cx="8972551" cy="4819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873803" y="2551837"/>
            <a:ext cx="64443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>
                  <a:solidFill>
                    <a:schemeClr val="tx1"/>
                  </a:solidFill>
                </a:ln>
                <a:solidFill>
                  <a:schemeClr val="accent4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Oh ma chérie </a:t>
            </a:r>
            <a:endParaRPr lang="fr-FR" sz="5400" b="1" cap="none" spc="0" dirty="0">
              <a:ln>
                <a:solidFill>
                  <a:schemeClr val="tx1"/>
                </a:solidFill>
              </a:ln>
              <a:solidFill>
                <a:schemeClr val="accent4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82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2021-03-25T12:49:42Z</dcterms:created>
  <dcterms:modified xsi:type="dcterms:W3CDTF">2021-03-25T13:40:16Z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