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Kd+NC9lHHXli+BC6rFf9g==" hashData="LjBDdiu8Ukx4521fsfhB0uVZUXLNQKuuffaUMo5EryKiJ2poYOiXAbawKNaA5phRX3egNZ1DOLwF+Zb3CR4L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8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2805941" y="1552056"/>
            <a:ext cx="6580118" cy="37538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7" b="10521"/>
          <a:stretch/>
        </p:blipFill>
        <p:spPr>
          <a:xfrm>
            <a:off x="2875723" y="1337240"/>
            <a:ext cx="6215268" cy="41746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7" b="23841"/>
          <a:stretch/>
        </p:blipFill>
        <p:spPr>
          <a:xfrm>
            <a:off x="2552637" y="1566089"/>
            <a:ext cx="7086726" cy="37258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10166"/>
          <a:stretch/>
        </p:blipFill>
        <p:spPr>
          <a:xfrm>
            <a:off x="2877112" y="1406591"/>
            <a:ext cx="6437776" cy="4044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3" b="9504"/>
          <a:stretch/>
        </p:blipFill>
        <p:spPr>
          <a:xfrm>
            <a:off x="2915479" y="1428750"/>
            <a:ext cx="6453808" cy="4056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58"/>
          <a:stretch/>
        </p:blipFill>
        <p:spPr>
          <a:xfrm>
            <a:off x="2824025" y="1371268"/>
            <a:ext cx="6543949" cy="41154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78</cp:revision>
  <dcterms:created xsi:type="dcterms:W3CDTF">2021-04-23T09:19:46Z</dcterms:created>
  <dcterms:modified xsi:type="dcterms:W3CDTF">2021-05-08T19:28:03Z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