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Y9roZm6RB7+wQ0N43tGUg==" hashData="SSQZcXDeYK7W8wLkyDZdL2zTDaxTk96kWqs+15dxJBqRUz1jxk4ml0KEou0bT3pwe0RwpGzWUvvAWRi7HK6z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7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2355574" y="1749286"/>
            <a:ext cx="7610061" cy="3366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8243" y="1815549"/>
            <a:ext cx="7804559" cy="3101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2516794" y="1589872"/>
            <a:ext cx="7158411" cy="3678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45"/>
          <a:stretch/>
        </p:blipFill>
        <p:spPr>
          <a:xfrm>
            <a:off x="2685665" y="1441968"/>
            <a:ext cx="6897004" cy="3911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"/>
          <a:stretch/>
        </p:blipFill>
        <p:spPr>
          <a:xfrm>
            <a:off x="2652091" y="1553816"/>
            <a:ext cx="6887817" cy="37503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93649" y="1465888"/>
            <a:ext cx="6602142" cy="39277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79</cp:revision>
  <dcterms:created xsi:type="dcterms:W3CDTF">2021-04-23T09:19:46Z</dcterms:created>
  <dcterms:modified xsi:type="dcterms:W3CDTF">2021-05-08T19:26:30Z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