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wQVu3C9wQZ3blLWn6HyoA==" hashData="dd2cuuQMtHrUUHSSuhLcCcEUcFgcoBTsvTStEjUtB5TiZ2KANic36WEUdRZyAJmKeoRtEswvM4CO3kYtepYZ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6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7061" y="2027583"/>
            <a:ext cx="7980873" cy="27829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8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8800" y="2001079"/>
            <a:ext cx="8223767" cy="2704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/>
          <a:stretch/>
        </p:blipFill>
        <p:spPr>
          <a:xfrm>
            <a:off x="2040835" y="1966310"/>
            <a:ext cx="8105792" cy="2923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2853" y="1335157"/>
            <a:ext cx="5966294" cy="4187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644068" y="1567767"/>
            <a:ext cx="6884245" cy="3733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/>
          <a:stretch/>
        </p:blipFill>
        <p:spPr>
          <a:xfrm>
            <a:off x="2286000" y="1775791"/>
            <a:ext cx="7626626" cy="3273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77</cp:revision>
  <dcterms:created xsi:type="dcterms:W3CDTF">2021-04-23T09:19:46Z</dcterms:created>
  <dcterms:modified xsi:type="dcterms:W3CDTF">2021-05-08T19:25:04Z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