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9" r:id="rId3"/>
    <p:sldId id="268" r:id="rId4"/>
    <p:sldId id="263" r:id="rId5"/>
    <p:sldId id="262" r:id="rId6"/>
    <p:sldId id="261" r:id="rId7"/>
    <p:sldId id="264" r:id="rId8"/>
    <p:sldId id="265" r:id="rId9"/>
    <p:sldId id="260" r:id="rId10"/>
    <p:sldId id="267" r:id="rId11"/>
    <p:sldId id="269" r:id="rId12"/>
    <p:sldId id="273" r:id="rId13"/>
    <p:sldId id="257" r:id="rId14"/>
    <p:sldId id="276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3YtBFjT1REOuSHBIO4mfA==" hashData="egxteP9G5cuSWDUdtcsMPAaYFdcCU1U/q/JHtdwUJt8rHheOnRr752py4hqQj9WryNLYktNUcb4hOwnvU2/u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241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312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00B0F0"/>
            </a:gs>
            <a:gs pos="72000">
              <a:srgbClr val="C00000"/>
            </a:gs>
            <a:gs pos="87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00B0F0"/>
              </a:gs>
              <a:gs pos="80000">
                <a:schemeClr val="accent1">
                  <a:lumMod val="45000"/>
                  <a:lumOff val="55000"/>
                </a:schemeClr>
              </a:gs>
              <a:gs pos="74000">
                <a:schemeClr val="accent6">
                  <a:lumMod val="75000"/>
                </a:schemeClr>
              </a:gs>
              <a:gs pos="86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46" r="595" b="9443"/>
          <a:stretch/>
        </p:blipFill>
        <p:spPr>
          <a:xfrm>
            <a:off x="2421174" y="1285461"/>
            <a:ext cx="7305921" cy="4121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Oh 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9010" y="2705725"/>
            <a:ext cx="2191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 5</a:t>
            </a:r>
            <a:endParaRPr lang="fr-FR" sz="88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60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  <p:sndAc>
          <p:stSnd loop="1">
            <p:snd r:embed="rId3" name="Je Taime Moi Non Plus (instrumental).wav"/>
          </p:stSnd>
        </p:sndAc>
      </p:transition>
    </mc:Choice>
    <mc:Fallback>
      <p:transition spd="slow" advTm="13000">
        <p:wedge/>
        <p:sndAc>
          <p:stSnd loop="1">
            <p:snd r:embed="rId3" name="Je Taime Moi Non Plus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1373880"/>
            <a:ext cx="6145639" cy="4125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94510" y="1161583"/>
            <a:ext cx="5644689" cy="44175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7181" y="1537381"/>
            <a:ext cx="6814871" cy="3829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28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96210" y="1403025"/>
            <a:ext cx="6506816" cy="3994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90"/>
          <a:stretch/>
        </p:blipFill>
        <p:spPr>
          <a:xfrm>
            <a:off x="2769704" y="1436017"/>
            <a:ext cx="6665844" cy="3993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9792" y="1219841"/>
            <a:ext cx="5592416" cy="4418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57" y="1441174"/>
            <a:ext cx="6626086" cy="3975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6"/>
          <a:stretch/>
        </p:blipFill>
        <p:spPr>
          <a:xfrm>
            <a:off x="2422030" y="1657324"/>
            <a:ext cx="7344822" cy="34845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991" y="1361661"/>
            <a:ext cx="6226866" cy="4151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35965" y="1444488"/>
            <a:ext cx="6546573" cy="39229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939" y="1522614"/>
            <a:ext cx="6811618" cy="3797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3235" y="1848738"/>
            <a:ext cx="7805530" cy="31605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722" y="1372809"/>
            <a:ext cx="6427304" cy="4103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993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619" y="524004"/>
            <a:ext cx="9900762" cy="580999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131" y="1368373"/>
            <a:ext cx="7309738" cy="41212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1287" y="1469050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75</cp:revision>
  <dcterms:created xsi:type="dcterms:W3CDTF">2021-04-23T09:19:46Z</dcterms:created>
  <dcterms:modified xsi:type="dcterms:W3CDTF">2021-05-08T19:23:04Z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