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TduilEaahd/hmG7Y6LOPg==" hashData="goPvb2PegK/qA65PsLhGQIZQ4+CUAPkREbSlWllsz7byXiWLjdL0pXvT3lKFfuF7Y0ZvLpOCjuL5rEkw9MSF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</a:t>
            </a:r>
            <a:r>
              <a:rPr lang="fr-FR" sz="8800" b="1" spc="5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° </a:t>
            </a:r>
            <a:r>
              <a:rPr lang="fr-FR" sz="8800" b="1" spc="5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4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0031" y="2046214"/>
            <a:ext cx="8071865" cy="27655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2238" y="1736036"/>
            <a:ext cx="7468110" cy="33064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9130" y="1748943"/>
            <a:ext cx="7487479" cy="33306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53" t="22800" r="7529" b="12140"/>
          <a:stretch/>
        </p:blipFill>
        <p:spPr>
          <a:xfrm>
            <a:off x="2491409" y="1653693"/>
            <a:ext cx="7209182" cy="35506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4172" y="1659088"/>
            <a:ext cx="7279428" cy="35225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3712" y="2014330"/>
            <a:ext cx="8083471" cy="2835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76</cp:revision>
  <dcterms:created xsi:type="dcterms:W3CDTF">2021-04-23T09:19:46Z</dcterms:created>
  <dcterms:modified xsi:type="dcterms:W3CDTF">2021-05-08T19:21:19Z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