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7FKHUcVGwFOLSXS+xByJQ==" hashData="F2P/FhpQaC7n0ZlQ3eoQCBvzmxQqj/Pne4aN2Zk78y+6zYNSJTCUGauW2GEwn+y0Z4GNIhPlS5XJeflgW64o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3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656" r="46" b="23186"/>
          <a:stretch/>
        </p:blipFill>
        <p:spPr>
          <a:xfrm>
            <a:off x="2607733" y="1634250"/>
            <a:ext cx="6959600" cy="3631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6518" y="1972733"/>
            <a:ext cx="7920424" cy="2912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599" y="1950662"/>
            <a:ext cx="7828280" cy="3078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2310" y="1938866"/>
            <a:ext cx="7947380" cy="29802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2744" y="1937546"/>
            <a:ext cx="7931789" cy="2888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4819" y="1881575"/>
            <a:ext cx="7442361" cy="3166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76</cp:revision>
  <dcterms:created xsi:type="dcterms:W3CDTF">2021-04-23T09:19:46Z</dcterms:created>
  <dcterms:modified xsi:type="dcterms:W3CDTF">2021-05-08T19:30:08Z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