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5" r:id="rId2"/>
    <p:sldId id="259" r:id="rId3"/>
    <p:sldId id="268" r:id="rId4"/>
    <p:sldId id="263" r:id="rId5"/>
    <p:sldId id="262" r:id="rId6"/>
    <p:sldId id="261" r:id="rId7"/>
    <p:sldId id="264" r:id="rId8"/>
    <p:sldId id="265" r:id="rId9"/>
    <p:sldId id="260" r:id="rId10"/>
    <p:sldId id="267" r:id="rId11"/>
    <p:sldId id="257" r:id="rId12"/>
    <p:sldId id="273" r:id="rId13"/>
    <p:sldId id="269" r:id="rId14"/>
    <p:sldId id="276" r:id="rId15"/>
    <p:sldId id="274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oGYqfcEL2+C90Ir8h4/rQ==" hashData="z3J0kxrupJL2DklbwrJiIMDW8MOE1/3pkTrhzC0yhRGGEFLI5lifeQngbydK+E/GugmCx0mr1e/NgbEldgBnw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08/05/2021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02412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73125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532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08/05/2021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08/05/2021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08/05/2021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08/05/2021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08/05/2021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08/05/2021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FFC000"/>
            </a:gs>
            <a:gs pos="80000">
              <a:srgbClr val="00B0F0"/>
            </a:gs>
            <a:gs pos="72000">
              <a:srgbClr val="C00000"/>
            </a:gs>
            <a:gs pos="87000">
              <a:schemeClr val="accent6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00B0F0"/>
              </a:gs>
              <a:gs pos="80000">
                <a:schemeClr val="accent1">
                  <a:lumMod val="45000"/>
                  <a:lumOff val="55000"/>
                </a:schemeClr>
              </a:gs>
              <a:gs pos="74000">
                <a:schemeClr val="accent6">
                  <a:lumMod val="75000"/>
                </a:schemeClr>
              </a:gs>
              <a:gs pos="86000">
                <a:schemeClr val="accent6">
                  <a:lumMod val="75000"/>
                </a:schemeClr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046" r="595" b="9443"/>
          <a:stretch/>
        </p:blipFill>
        <p:spPr>
          <a:xfrm>
            <a:off x="2421174" y="1285461"/>
            <a:ext cx="7305921" cy="412142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Oh le plaisir des sens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403983" y="2705725"/>
            <a:ext cx="286168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 </a:t>
            </a:r>
            <a:r>
              <a:rPr lang="fr-FR" sz="88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10</a:t>
            </a:r>
            <a:endParaRPr lang="fr-FR" sz="88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8606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  <p:sndAc>
          <p:stSnd loop="1">
            <p:snd r:embed="rId3" name="Je Taime Moi Non Plus (instrumental).wav"/>
          </p:stSnd>
        </p:sndAc>
      </p:transition>
    </mc:Choice>
    <mc:Fallback>
      <p:transition spd="slow" advTm="13000">
        <p:wedge/>
        <p:sndAc>
          <p:stSnd loop="1">
            <p:snd r:embed="rId3" name="Je Taime Moi Non Plus (instrumental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4748" y="1373880"/>
            <a:ext cx="6145639" cy="41257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185861" y="2321004"/>
            <a:ext cx="3820278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?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2241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225" b="19238"/>
          <a:stretch/>
        </p:blipFill>
        <p:spPr>
          <a:xfrm>
            <a:off x="2479373" y="1577009"/>
            <a:ext cx="7115201" cy="36499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7181" y="1537381"/>
            <a:ext cx="6814871" cy="38297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928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4161" b="31994"/>
          <a:stretch/>
        </p:blipFill>
        <p:spPr>
          <a:xfrm>
            <a:off x="2385391" y="1702734"/>
            <a:ext cx="7421217" cy="34525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0190"/>
          <a:stretch/>
        </p:blipFill>
        <p:spPr>
          <a:xfrm>
            <a:off x="2769704" y="1436017"/>
            <a:ext cx="6665844" cy="39939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-1" r="-217" b="5831"/>
          <a:stretch/>
        </p:blipFill>
        <p:spPr>
          <a:xfrm>
            <a:off x="2828004" y="1436857"/>
            <a:ext cx="6535992" cy="39842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2957" y="1441174"/>
            <a:ext cx="6626086" cy="39756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-87" b="24298"/>
          <a:stretch/>
        </p:blipFill>
        <p:spPr>
          <a:xfrm>
            <a:off x="2623930" y="1551311"/>
            <a:ext cx="6957391" cy="37625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4991" y="1361661"/>
            <a:ext cx="6226866" cy="41512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80522" y="1242391"/>
            <a:ext cx="5817704" cy="43632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6939" y="1522614"/>
            <a:ext cx="6811618" cy="37979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261" b="2272"/>
          <a:stretch/>
        </p:blipFill>
        <p:spPr>
          <a:xfrm>
            <a:off x="2948609" y="1378188"/>
            <a:ext cx="6294782" cy="41016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5722" y="1372809"/>
            <a:ext cx="6427304" cy="41039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99321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Le plaisir des sens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5619" y="524004"/>
            <a:ext cx="9900762" cy="5809992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1131" y="1368373"/>
            <a:ext cx="7309738" cy="412125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81287" y="1469050"/>
            <a:ext cx="303801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C’était</a:t>
            </a:r>
            <a:endParaRPr lang="fr-FR" sz="6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866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543</TotalTime>
  <Words>106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75</cp:revision>
  <dcterms:created xsi:type="dcterms:W3CDTF">2021-04-23T09:19:46Z</dcterms:created>
  <dcterms:modified xsi:type="dcterms:W3CDTF">2021-05-08T19:19:00Z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