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75" r:id="rId2"/>
    <p:sldId id="259" r:id="rId3"/>
    <p:sldId id="268" r:id="rId4"/>
    <p:sldId id="263" r:id="rId5"/>
    <p:sldId id="262" r:id="rId6"/>
    <p:sldId id="261" r:id="rId7"/>
    <p:sldId id="264" r:id="rId8"/>
    <p:sldId id="265" r:id="rId9"/>
    <p:sldId id="260" r:id="rId10"/>
    <p:sldId id="267" r:id="rId11"/>
    <p:sldId id="269" r:id="rId12"/>
    <p:sldId id="273" r:id="rId13"/>
    <p:sldId id="257" r:id="rId14"/>
    <p:sldId id="276" r:id="rId15"/>
    <p:sldId id="274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lMz3lhgIj8vGdadCANEXw==" hashData="OG3Q1wo3B5umMsoTCHDhNFFqLmAM3+pT+DfRqs7KhQ247TBEOIS/Gipde/lc1QZMJQDSy2LWzzS3LXDJjb6vH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1720B-BDFC-491C-821A-B99E8475493B}" type="datetimeFigureOut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3F2CF2-71A4-495D-9FB4-E13EEFBE91D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545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02412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4567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58499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22271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284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6330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57913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3064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624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467672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70433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838976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28947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73125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3F2CF2-71A4-495D-9FB4-E13EEFBE91D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35327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30DAE-9262-41E5-8E21-C32ABA1F546E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36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785EDD-CBC3-4BA2-B080-FFB0497C98F5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0491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E955D8-CD28-47CD-AB5A-3E767428A397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4234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AF9611-56AB-40CA-AAC1-03545724C87B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41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E70AC-8834-48F2-BA39-B430382CB81E}" type="datetime1">
              <a:rPr lang="fr-FR" smtClean="0"/>
              <a:t>08/05/2021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98906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A98AF2-097F-42C5-906D-8D483E26C6D9}" type="datetime1">
              <a:rPr lang="fr-FR" smtClean="0"/>
              <a:t>08/05/2021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3486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0F62D8-AFAE-4E37-BC81-6E70F4F6FE32}" type="datetime1">
              <a:rPr lang="fr-FR" smtClean="0"/>
              <a:t>08/05/2021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6730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9F51F9-10B3-44EF-8655-B51A5F78D4BD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546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149BB-8485-4CC1-B370-E77E92F68227}" type="datetime1">
              <a:rPr lang="fr-FR" smtClean="0"/>
              <a:t>08/05/2021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175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A2309B-A7B0-40D8-A0F5-C700C917FD4C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132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4F45-E31E-4BBC-A5CE-F432C1A9F756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78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49580">
              <a:srgbClr val="FFC000"/>
            </a:gs>
            <a:gs pos="80000">
              <a:srgbClr val="00B0F0"/>
            </a:gs>
            <a:gs pos="72000">
              <a:srgbClr val="C00000"/>
            </a:gs>
            <a:gs pos="87000">
              <a:schemeClr val="accent6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28ACB0-0464-4DC7-B935-50EF11EFAB1B}" type="datetime1">
              <a:rPr lang="fr-FR" smtClean="0"/>
              <a:t>08/05/2021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F82B81-0CE2-4B4A-BAB7-52AF289951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1684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Ellipse 7"/>
          <p:cNvSpPr/>
          <p:nvPr/>
        </p:nvSpPr>
        <p:spPr>
          <a:xfrm>
            <a:off x="1198666" y="490330"/>
            <a:ext cx="9819860" cy="5729495"/>
          </a:xfrm>
          <a:prstGeom prst="ellipse">
            <a:avLst/>
          </a:prstGeom>
          <a:gradFill flip="none" rotWithShape="1">
            <a:gsLst>
              <a:gs pos="100000">
                <a:srgbClr val="FFFF00"/>
              </a:gs>
              <a:gs pos="51000">
                <a:srgbClr val="00B0F0"/>
              </a:gs>
              <a:gs pos="80000">
                <a:schemeClr val="accent1">
                  <a:lumMod val="45000"/>
                  <a:lumOff val="55000"/>
                </a:schemeClr>
              </a:gs>
              <a:gs pos="74000">
                <a:schemeClr val="accent6">
                  <a:lumMod val="75000"/>
                </a:schemeClr>
              </a:gs>
              <a:gs pos="86000">
                <a:schemeClr val="accent6">
                  <a:lumMod val="75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046" r="595" b="9443"/>
          <a:stretch/>
        </p:blipFill>
        <p:spPr>
          <a:xfrm>
            <a:off x="2421174" y="1285461"/>
            <a:ext cx="7305921" cy="41214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 Oh 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39010" y="2705725"/>
            <a:ext cx="2191626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FFC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N° 1</a:t>
            </a:r>
            <a:endParaRPr lang="fr-FR" sz="8800" b="1" cap="none" spc="50" dirty="0">
              <a:ln w="0">
                <a:solidFill>
                  <a:srgbClr val="FFC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06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  <p:sndAc>
          <p:stSnd loop="1">
            <p:snd r:embed="rId3" name="Je Taime Moi Non Plus (instrumental).wav"/>
          </p:stSnd>
        </p:sndAc>
      </p:transition>
    </mc:Choice>
    <mc:Fallback>
      <p:transition spd="slow" advTm="13000">
        <p:wedge/>
        <p:sndAc>
          <p:stSnd loop="1">
            <p:snd r:embed="rId3" name="Je Taime Moi Non Plus (instrument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85117-9269-46BE-A6B2-30B346E24F9D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34748" y="1373880"/>
            <a:ext cx="6145639" cy="4125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185861" y="2321004"/>
            <a:ext cx="3820278" cy="221599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Oh ?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3239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C53D9E-4A25-448A-AF2A-4073C5AACE09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63067" y="1717021"/>
            <a:ext cx="7265866" cy="342395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80514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DBA11-86FF-4962-8C3A-6BA08FE7C304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47181" y="1537381"/>
            <a:ext cx="6814871" cy="38297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157109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E08CA7-596F-4F07-8436-59D64E377EB7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7913" y="1623236"/>
            <a:ext cx="7076661" cy="362894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83453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C03FC3-CA25-4C68-8100-0D82EF52AB0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90"/>
          <a:stretch/>
        </p:blipFill>
        <p:spPr>
          <a:xfrm>
            <a:off x="2769704" y="1436017"/>
            <a:ext cx="6665844" cy="399390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267005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8138A1-C1AF-4862-8F88-C04FC6BB15CA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9"/>
          <a:stretch/>
        </p:blipFill>
        <p:spPr>
          <a:xfrm>
            <a:off x="2716696" y="1486879"/>
            <a:ext cx="6626087" cy="39332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0221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ADC28D-551C-439A-9CEE-7693FF35973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2957" y="1441174"/>
            <a:ext cx="6626086" cy="39756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43593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8DCB1-E690-425F-9162-6C1219D6DC9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03"/>
          <a:stretch/>
        </p:blipFill>
        <p:spPr>
          <a:xfrm>
            <a:off x="2426856" y="1726428"/>
            <a:ext cx="7432761" cy="33624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56795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6DA8E4-56A7-4B7B-B0D3-5C80F0F2FB92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4357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4991" y="1361661"/>
            <a:ext cx="6226866" cy="41512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4036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0B76F5-D5C6-4EC6-9DFB-D7A8881B1EE0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99"/>
          <a:stretch/>
        </p:blipFill>
        <p:spPr>
          <a:xfrm>
            <a:off x="2623929" y="1553817"/>
            <a:ext cx="6904383" cy="37503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053778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A61860-6711-4329-B4F9-AC02F177B10C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76939" y="1522614"/>
            <a:ext cx="6811618" cy="37979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6070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61"/>
          <a:stretch/>
        </p:blipFill>
        <p:spPr>
          <a:xfrm>
            <a:off x="2411895" y="1666317"/>
            <a:ext cx="7374831" cy="35285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30760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78557" y="316722"/>
            <a:ext cx="10034886" cy="622455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4131D3-8422-4273-8F82-BEA0C6B66B45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75722" y="1372809"/>
            <a:ext cx="6427304" cy="41039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299321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C86F39-5B1B-42A5-9C0D-31C043A9479F}" type="datetime1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08/05/2021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smtClean="0">
                <a:solidFill>
                  <a:schemeClr val="bg1"/>
                </a:solidFill>
                <a:latin typeface="Algerian" panose="04020705040A02060702" pitchFamily="82" charset="0"/>
              </a:rPr>
              <a:t>PPS    Lande    2021</a:t>
            </a:r>
            <a:endParaRPr lang="fr-FR" sz="2000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F82B81-0CE2-4B4A-BAB7-52AF28995164}" type="slidenum">
              <a:rPr lang="fr-FR" sz="2000" b="1" smtClean="0">
                <a:solidFill>
                  <a:schemeClr val="bg1"/>
                </a:solidFill>
                <a:latin typeface="Algerian" panose="04020705040A020607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Algerian" panose="04020705040A020607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223858" y="353805"/>
            <a:ext cx="9794668" cy="502194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fr-FR" sz="4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Le plaisir des sens</a:t>
            </a:r>
            <a:endParaRPr lang="fr-FR" sz="4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45619" y="524004"/>
            <a:ext cx="9900762" cy="5809992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131" y="1368373"/>
            <a:ext cx="7309738" cy="412125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81287" y="1469050"/>
            <a:ext cx="303801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Algerian" panose="04020705040A02060702" pitchFamily="82" charset="0"/>
              </a:rPr>
              <a:t>C’était</a:t>
            </a:r>
            <a:endParaRPr lang="fr-FR" sz="60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8667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537</TotalTime>
  <Words>106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74</cp:revision>
  <dcterms:created xsi:type="dcterms:W3CDTF">2021-04-23T09:19:46Z</dcterms:created>
  <dcterms:modified xsi:type="dcterms:W3CDTF">2021-05-08T19:08:59Z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