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h4YNYTpV9riymAfLWVMfw==" hashData="XBJBuGajYOG0mzlIj/4z+k1N1NU2FWjy8bPS46QsYFfrNKkRFsMbgVoYKKi0NLPbZmctsiQUTzea2RYuPrd3+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2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2DAAE-9EC6-463D-AC75-0B8D1CBD8D9A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3BEA8-D1C9-48B2-9618-CA65E65FB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02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9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810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67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90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822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709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599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549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198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95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545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144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0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230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364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4F91A-553B-4E21-8C85-1CC7B78E1521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6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7198E-655F-49AE-8B1C-0F8D649D8A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B1B1A-89C0-4406-B604-EBAAB27BF89F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8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0564-ACBC-45C8-BD9F-CD07457ADF7D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0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1779-40C5-45C2-8534-5B0256764A3A}" type="datetime1">
              <a:rPr lang="fr-FR" smtClean="0"/>
              <a:t>19/02/2021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27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CA52-0B1E-4D21-914E-68AEAF799E7A}" type="datetime1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2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BCE4-AAAA-444D-A12D-E50CD7CDE071}" type="datetime1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26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682EF-9203-447C-917F-2E00EA86CC99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68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A2AA-883D-4314-BAA0-73DA28A18D12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81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B10CE-84DF-4820-99DF-1431C1C2AAB2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80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1F91-AEBF-4CCE-8297-07C65BF4BC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1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23FF9-4A8D-4BF3-9AE8-0C03AC463478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41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0078" y="2967335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7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femmes femmes femmes_001.wav"/>
          </p:stSnd>
        </p:sndAc>
      </p:transition>
    </mc:Choice>
    <mc:Fallback>
      <p:transition spd="slow" advTm="13000">
        <p:wedge/>
        <p:sndAc>
          <p:stSnd loop="1">
            <p:snd r:embed="rId3" name="femmes femmes femm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720" y="881382"/>
            <a:ext cx="9761849" cy="5133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04" t="88946" r="12841" b="6788"/>
          <a:stretch/>
        </p:blipFill>
        <p:spPr>
          <a:xfrm>
            <a:off x="9441652" y="5482958"/>
            <a:ext cx="1118419" cy="21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660" r="-490" b="8918"/>
          <a:stretch/>
        </p:blipFill>
        <p:spPr>
          <a:xfrm>
            <a:off x="1224644" y="974329"/>
            <a:ext cx="9701152" cy="49366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8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472" r="333"/>
          <a:stretch/>
        </p:blipFill>
        <p:spPr>
          <a:xfrm>
            <a:off x="1173480" y="963476"/>
            <a:ext cx="9753600" cy="4977226"/>
          </a:xfrm>
          <a:prstGeom prst="rect">
            <a:avLst/>
          </a:prstGeom>
          <a:gradFill>
            <a:gsLst>
              <a:gs pos="89000">
                <a:schemeClr val="accent3">
                  <a:lumMod val="75000"/>
                </a:schemeClr>
              </a:gs>
              <a:gs pos="94000">
                <a:schemeClr val="bg2"/>
              </a:gs>
              <a:gs pos="0">
                <a:schemeClr val="accent3">
                  <a:lumMod val="50000"/>
                </a:schemeClr>
              </a:gs>
              <a:gs pos="83000">
                <a:schemeClr val="accent3">
                  <a:lumMod val="50000"/>
                </a:schemeClr>
              </a:gs>
              <a:gs pos="79000">
                <a:schemeClr val="accent1">
                  <a:lumMod val="45000"/>
                  <a:lumOff val="55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190500" cap="rnd">
            <a:solidFill>
              <a:srgbClr val="FFC000"/>
            </a:solidFill>
          </a:ln>
          <a:effectLst>
            <a:outerShdw blurRad="50000" algn="tl" rotWithShape="0">
              <a:srgbClr val="FFC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71" r="-1314" b="17714"/>
          <a:stretch/>
        </p:blipFill>
        <p:spPr>
          <a:xfrm>
            <a:off x="1224643" y="992090"/>
            <a:ext cx="9748157" cy="49536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69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814" r="520" b="24012"/>
          <a:stretch/>
        </p:blipFill>
        <p:spPr>
          <a:xfrm>
            <a:off x="1179550" y="957263"/>
            <a:ext cx="9693238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  <a:reflection blurRad="12700" stA="45000" endPos="65000" dist="50800" dir="5400000" sy="-100000" algn="bl" rotWithShape="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0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832" r="75" b="19294"/>
          <a:stretch/>
        </p:blipFill>
        <p:spPr>
          <a:xfrm>
            <a:off x="1240971" y="974339"/>
            <a:ext cx="9675116" cy="49622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92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375" r="-415" b="32708"/>
          <a:stretch/>
        </p:blipFill>
        <p:spPr>
          <a:xfrm>
            <a:off x="1185863" y="989901"/>
            <a:ext cx="9729731" cy="495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66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2209" r="140" b="25632"/>
          <a:stretch/>
        </p:blipFill>
        <p:spPr>
          <a:xfrm>
            <a:off x="1175657" y="1012371"/>
            <a:ext cx="9748157" cy="48985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4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42" r="-104" b="21459"/>
          <a:stretch/>
        </p:blipFill>
        <p:spPr>
          <a:xfrm>
            <a:off x="1171575" y="988317"/>
            <a:ext cx="9729787" cy="49695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5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88" r="506" b="17305"/>
          <a:stretch/>
        </p:blipFill>
        <p:spPr>
          <a:xfrm>
            <a:off x="1208314" y="998513"/>
            <a:ext cx="9633857" cy="49287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85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889" r="292" b="7697"/>
          <a:stretch/>
        </p:blipFill>
        <p:spPr>
          <a:xfrm>
            <a:off x="1164868" y="911920"/>
            <a:ext cx="9744076" cy="50434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03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092" r="192" b="10242"/>
          <a:stretch/>
        </p:blipFill>
        <p:spPr>
          <a:xfrm>
            <a:off x="1171137" y="963385"/>
            <a:ext cx="9731538" cy="49312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1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24" r="450" b="8266"/>
          <a:stretch/>
        </p:blipFill>
        <p:spPr>
          <a:xfrm>
            <a:off x="1150375" y="870154"/>
            <a:ext cx="9763432" cy="5102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48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2374" y="2424517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</p:txBody>
      </p:sp>
    </p:spTree>
    <p:extLst>
      <p:ext uri="{BB962C8B-B14F-4D97-AF65-F5344CB8AC3E}">
        <p14:creationId xmlns:p14="http://schemas.microsoft.com/office/powerpoint/2010/main" val="299109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2021-02-19T12:48:41Z</dcterms:created>
  <dcterms:modified xsi:type="dcterms:W3CDTF">2021-02-19T17:21:21Z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