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A9+rVbS/KfGuLaEcEGphQ==" hashData="+otg+MJ8CXoYBo58Cm6Vq1kH6UmIpO0yoSK5O+vZBTwcoUBCFcoz2BkZ2ziDWzEPP/bLYCpbwiCUVxNYHzYe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2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482958"/>
            <a:ext cx="1118419" cy="21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4642" y="949200"/>
            <a:ext cx="9682843" cy="49943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7860" t="42005" r="21148" b="50922"/>
          <a:stretch/>
        </p:blipFill>
        <p:spPr>
          <a:xfrm>
            <a:off x="4751614" y="2204357"/>
            <a:ext cx="4294415" cy="914400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6" b="17755"/>
          <a:stretch/>
        </p:blipFill>
        <p:spPr>
          <a:xfrm>
            <a:off x="1191986" y="985897"/>
            <a:ext cx="9715500" cy="49577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75" b="14753"/>
          <a:stretch/>
        </p:blipFill>
        <p:spPr>
          <a:xfrm>
            <a:off x="1224643" y="979170"/>
            <a:ext cx="9676406" cy="49644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778" r="511" b="20262"/>
          <a:stretch/>
        </p:blipFill>
        <p:spPr>
          <a:xfrm>
            <a:off x="1208314" y="965070"/>
            <a:ext cx="9650187" cy="497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4" b="12664"/>
          <a:stretch/>
        </p:blipFill>
        <p:spPr>
          <a:xfrm>
            <a:off x="1191986" y="969017"/>
            <a:ext cx="9715500" cy="49899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2794" r="-217" b="13866"/>
          <a:stretch/>
        </p:blipFill>
        <p:spPr>
          <a:xfrm>
            <a:off x="1224644" y="991573"/>
            <a:ext cx="9666514" cy="4945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2021-02-19T12:48:41Z</dcterms:created>
  <dcterms:modified xsi:type="dcterms:W3CDTF">2021-02-19T16:49:32Z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