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IsWEzkt608W298rb/Z84Q==" hashData="jedNiDCk9AyyCaXuvgj09aygR6obPuUy+v6t9uyX4/w5QSm6Fj8KeaDwvV3tYfOj5l285IVwuE0Y1ptPhi4I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2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482958"/>
            <a:ext cx="1118419" cy="21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76" t="33130" r="381" b="10816"/>
          <a:stretch/>
        </p:blipFill>
        <p:spPr>
          <a:xfrm>
            <a:off x="1204759" y="979714"/>
            <a:ext cx="9664293" cy="49475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191" t="30409" r="12380" b="9184"/>
          <a:stretch/>
        </p:blipFill>
        <p:spPr>
          <a:xfrm>
            <a:off x="1189780" y="996043"/>
            <a:ext cx="9687254" cy="49148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333" t="35305" r="7524" b="11361"/>
          <a:stretch/>
        </p:blipFill>
        <p:spPr>
          <a:xfrm>
            <a:off x="1224643" y="979714"/>
            <a:ext cx="9632523" cy="49475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64" r="224" b="10826"/>
          <a:stretch/>
        </p:blipFill>
        <p:spPr>
          <a:xfrm>
            <a:off x="1191986" y="972646"/>
            <a:ext cx="9682843" cy="49351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37" r="-472" b="19115"/>
          <a:stretch/>
        </p:blipFill>
        <p:spPr>
          <a:xfrm>
            <a:off x="1208314" y="997009"/>
            <a:ext cx="9731829" cy="48812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619" r="-158" b="18095"/>
          <a:stretch/>
        </p:blipFill>
        <p:spPr>
          <a:xfrm>
            <a:off x="1208314" y="974591"/>
            <a:ext cx="9666515" cy="49200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2021-02-19T12:48:41Z</dcterms:created>
  <dcterms:modified xsi:type="dcterms:W3CDTF">2021-02-19T15:50:49Z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