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fTsG8w0jrqpdtEhMNw+oQ==" hashData="4f3ljG0K2dUOJcgBRNtAPGbwpGlBocam+ispEgzfIPNBWHCKAPEsGO8Foxrbp7SVNOVZ+iwWfkmeNf8jvZz1d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D2DAAE-9EC6-463D-AC75-0B8D1CBD8D9A}" type="datetimeFigureOut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F3BEA8-D1C9-48B2-9618-CA65E65FB28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020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49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810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867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0909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822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709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5999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55493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01982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0950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5459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11440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1804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2304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3BEA8-D1C9-48B2-9618-CA65E65FB28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2364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F4F91A-553B-4E21-8C85-1CC7B78E1521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163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7198E-655F-49AE-8B1C-0F8D649D8A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35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B1B1A-89C0-4406-B604-EBAAB27BF89F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985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0564-ACBC-45C8-BD9F-CD07457ADF7D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201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951779-40C5-45C2-8534-5B0256764A3A}" type="datetime1">
              <a:rPr lang="fr-FR" smtClean="0"/>
              <a:t>19/02/2021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273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07CA52-0B1E-4D21-914E-68AEAF799E7A}" type="datetime1">
              <a:rPr lang="fr-FR" smtClean="0"/>
              <a:t>19/02/2021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5278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2BCE4-AAAA-444D-A12D-E50CD7CDE071}" type="datetime1">
              <a:rPr lang="fr-FR" smtClean="0"/>
              <a:t>19/02/2021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6267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682EF-9203-447C-917F-2E00EA86CC99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68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77A2AA-883D-4314-BAA0-73DA28A18D12}" type="datetime1">
              <a:rPr lang="fr-FR" smtClean="0"/>
              <a:t>19/02/2021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4815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7B10CE-84DF-4820-99DF-1431C1C2AAB2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801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2E1F91-AEBF-4CCE-8297-07C65BF4BCAD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9182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23FF9-4A8D-4BF3-9AE8-0C03AC463478}" type="datetime1">
              <a:rPr lang="fr-FR" smtClean="0"/>
              <a:t>19/02/2021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7F918-F7AE-4CC1-AA6C-30DAAE94EB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417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10078" y="2967335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N°4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771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femmes femmes femmes_001.wav"/>
          </p:stSnd>
        </p:sndAc>
      </p:transition>
    </mc:Choice>
    <mc:Fallback>
      <p:transition spd="slow" advTm="13000">
        <p:wedge/>
        <p:sndAc>
          <p:stSnd loop="1">
            <p:snd r:embed="rId3" name="femmes femmes femme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881382"/>
            <a:ext cx="9761849" cy="51336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75704" t="88946" r="12841" b="6788"/>
          <a:stretch/>
        </p:blipFill>
        <p:spPr>
          <a:xfrm>
            <a:off x="9441652" y="5482958"/>
            <a:ext cx="1118419" cy="21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19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178" r="-292" b="21782"/>
          <a:stretch/>
        </p:blipFill>
        <p:spPr>
          <a:xfrm>
            <a:off x="1200150" y="993408"/>
            <a:ext cx="9729787" cy="495699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89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472" r="333"/>
          <a:stretch/>
        </p:blipFill>
        <p:spPr>
          <a:xfrm>
            <a:off x="1173480" y="963476"/>
            <a:ext cx="9753600" cy="4977226"/>
          </a:xfrm>
          <a:prstGeom prst="rect">
            <a:avLst/>
          </a:prstGeom>
          <a:gradFill>
            <a:gsLst>
              <a:gs pos="89000">
                <a:schemeClr val="accent3">
                  <a:lumMod val="75000"/>
                </a:schemeClr>
              </a:gs>
              <a:gs pos="94000">
                <a:schemeClr val="bg2"/>
              </a:gs>
              <a:gs pos="0">
                <a:schemeClr val="accent3">
                  <a:lumMod val="50000"/>
                </a:schemeClr>
              </a:gs>
              <a:gs pos="83000">
                <a:schemeClr val="accent3">
                  <a:lumMod val="50000"/>
                </a:schemeClr>
              </a:gs>
              <a:gs pos="79000">
                <a:schemeClr val="accent1">
                  <a:lumMod val="45000"/>
                  <a:lumOff val="55000"/>
                </a:schemeClr>
              </a:gs>
              <a:gs pos="100000">
                <a:schemeClr val="accent3">
                  <a:lumMod val="50000"/>
                </a:schemeClr>
              </a:gs>
            </a:gsLst>
            <a:path path="rect">
              <a:fillToRect l="50000" t="50000" r="50000" b="50000"/>
            </a:path>
          </a:gradFill>
          <a:ln w="190500" cap="rnd">
            <a:solidFill>
              <a:srgbClr val="FFC000"/>
            </a:solidFill>
          </a:ln>
          <a:effectLst>
            <a:outerShdw blurRad="50000" algn="tl" rotWithShape="0">
              <a:srgbClr val="FFC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9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" t="6666" r="-486" b="14375"/>
          <a:stretch/>
        </p:blipFill>
        <p:spPr>
          <a:xfrm>
            <a:off x="1214438" y="937157"/>
            <a:ext cx="9715500" cy="50182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692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4814" r="520" b="24012"/>
          <a:stretch/>
        </p:blipFill>
        <p:spPr>
          <a:xfrm>
            <a:off x="1179550" y="957263"/>
            <a:ext cx="9693238" cy="502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  <a:reflection blurRad="12700" stA="45000" endPos="65000" dist="50800" dir="5400000" sy="-100000" algn="bl" rotWithShape="0"/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600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019" r="-94" b="19264"/>
          <a:stretch/>
        </p:blipFill>
        <p:spPr>
          <a:xfrm>
            <a:off x="1243013" y="1009717"/>
            <a:ext cx="9658349" cy="49200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4929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9375" r="-415" b="32708"/>
          <a:stretch/>
        </p:blipFill>
        <p:spPr>
          <a:xfrm>
            <a:off x="1185863" y="989901"/>
            <a:ext cx="9729731" cy="49507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660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499" r="375" b="29000"/>
          <a:stretch/>
        </p:blipFill>
        <p:spPr>
          <a:xfrm>
            <a:off x="1214439" y="1013821"/>
            <a:ext cx="9686924" cy="49012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7646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42" r="-104" b="21459"/>
          <a:stretch/>
        </p:blipFill>
        <p:spPr>
          <a:xfrm>
            <a:off x="1171575" y="988317"/>
            <a:ext cx="9729787" cy="496957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250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122" r="-6" b="22169"/>
          <a:stretch/>
        </p:blipFill>
        <p:spPr>
          <a:xfrm>
            <a:off x="1214438" y="1006657"/>
            <a:ext cx="9644061" cy="49571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850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889" r="292" b="7697"/>
          <a:stretch/>
        </p:blipFill>
        <p:spPr>
          <a:xfrm>
            <a:off x="1164868" y="911920"/>
            <a:ext cx="9744076" cy="50434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4030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6042" r="-486" b="25833"/>
          <a:stretch/>
        </p:blipFill>
        <p:spPr>
          <a:xfrm>
            <a:off x="1228726" y="921544"/>
            <a:ext cx="9701212" cy="50220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011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024" r="450" b="8266"/>
          <a:stretch/>
        </p:blipFill>
        <p:spPr>
          <a:xfrm>
            <a:off x="1150375" y="870154"/>
            <a:ext cx="9763432" cy="51029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chemeClr val="accent6">
                <a:lumMod val="75000"/>
              </a:schemeClr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48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9000">
              <a:schemeClr val="accent3">
                <a:lumMod val="75000"/>
              </a:schemeClr>
            </a:gs>
            <a:gs pos="94000">
              <a:schemeClr val="bg2"/>
            </a:gs>
            <a:gs pos="0">
              <a:schemeClr val="accent3">
                <a:lumMod val="50000"/>
              </a:schemeClr>
            </a:gs>
            <a:gs pos="83000">
              <a:schemeClr val="accent3">
                <a:lumMod val="50000"/>
              </a:schemeClr>
            </a:gs>
            <a:gs pos="79000">
              <a:schemeClr val="accent1">
                <a:lumMod val="45000"/>
                <a:lumOff val="55000"/>
              </a:schemeClr>
            </a:gs>
            <a:gs pos="100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244" t="-384" r="4139" b="2"/>
          <a:stretch/>
        </p:blipFill>
        <p:spPr>
          <a:xfrm>
            <a:off x="1157288" y="971550"/>
            <a:ext cx="9786937" cy="502959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914400" y="671804"/>
            <a:ext cx="10245012" cy="5523723"/>
          </a:xfrm>
          <a:prstGeom prst="rect">
            <a:avLst/>
          </a:prstGeom>
          <a:noFill/>
          <a:ln w="2540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ysDot"/>
          </a:ln>
          <a:effectLst>
            <a:glow rad="228600">
              <a:schemeClr val="accent1">
                <a:lumMod val="50000"/>
                <a:alpha val="45000"/>
              </a:schemeClr>
            </a:glow>
            <a:outerShdw blurRad="50800" dist="50800" dir="5400000" algn="ctr" rotWithShape="0">
              <a:srgbClr val="FF0000"/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4265" y="6492874"/>
            <a:ext cx="2743200" cy="365125"/>
          </a:xfrm>
        </p:spPr>
        <p:txBody>
          <a:bodyPr/>
          <a:lstStyle/>
          <a:p>
            <a:fld id="{3AB2F016-7216-4D45-B06B-BE8A5D3E5775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19/02/2021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29262" y="6439707"/>
            <a:ext cx="2743200" cy="365125"/>
          </a:xfrm>
        </p:spPr>
        <p:txBody>
          <a:bodyPr/>
          <a:lstStyle/>
          <a:p>
            <a:fld id="{8757F918-F7AE-4CC1-AA6C-30DAAE94EB1B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72374" y="2424517"/>
            <a:ext cx="957185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femmes Cougars</a:t>
            </a:r>
          </a:p>
        </p:txBody>
      </p:sp>
    </p:spTree>
    <p:extLst>
      <p:ext uri="{BB962C8B-B14F-4D97-AF65-F5344CB8AC3E}">
        <p14:creationId xmlns:p14="http://schemas.microsoft.com/office/powerpoint/2010/main" val="2991097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2021-02-19T12:48:41Z</dcterms:created>
  <dcterms:modified xsi:type="dcterms:W3CDTF">2021-02-19T16:02:21Z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