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17E3xTuDYY13HGEHdWq0w==" hashData="Bye4YdWkjEzQ55Gzup2mYA39mogn8skMcY1DLkj7d5NOHqnRsRavnMlSXAcjsiXsL1kA2BlzrJW6vpNLahO4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379720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983424"/>
            <a:ext cx="9729975" cy="49454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374" y="954369"/>
            <a:ext cx="9804637" cy="50039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117" y="939179"/>
            <a:ext cx="9663880" cy="50339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977400"/>
            <a:ext cx="9763431" cy="4966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810" y="979981"/>
            <a:ext cx="9698247" cy="49894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26" y="949305"/>
            <a:ext cx="9796143" cy="49942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2021-02-19T12:48:41Z</dcterms:created>
  <dcterms:modified xsi:type="dcterms:W3CDTF">2021-02-19T14:10:02Z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