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9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Txqv/4guRI3P6jHNI5i3A==" hashData="8LuwRzrgx6/2P+j9PRupcSzGgwJzlItvwQtOAuehJPyNgJ0BldP9AFbTM3bI1UTYLsXu5hjWwS/n7cTqT4VDe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7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72" y="3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D2DAAE-9EC6-463D-AC75-0B8D1CBD8D9A}" type="datetimeFigureOut">
              <a:rPr lang="fr-FR" smtClean="0"/>
              <a:t>19/02/2021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F3BEA8-D1C9-48B2-9618-CA65E65FB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8020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4996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5810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8670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09096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78221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97093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75999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55493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01982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40950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45459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11440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1804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12304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23648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4F91A-553B-4E21-8C85-1CC7B78E1521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1635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7198E-655F-49AE-8B1C-0F8D649D8AAD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352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B1B1A-89C0-4406-B604-EBAAB27BF89F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985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50564-ACBC-45C8-BD9F-CD07457ADF7D}" type="datetime1">
              <a:rPr lang="fr-FR" smtClean="0"/>
              <a:t>19/02/2021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5201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1779-40C5-45C2-8534-5B0256764A3A}" type="datetime1">
              <a:rPr lang="fr-FR" smtClean="0"/>
              <a:t>19/02/2021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273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7CA52-0B1E-4D21-914E-68AEAF799E7A}" type="datetime1">
              <a:rPr lang="fr-FR" smtClean="0"/>
              <a:t>19/02/2021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278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2BCE4-AAAA-444D-A12D-E50CD7CDE071}" type="datetime1">
              <a:rPr lang="fr-FR" smtClean="0"/>
              <a:t>19/02/2021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6267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682EF-9203-447C-917F-2E00EA86CC99}" type="datetime1">
              <a:rPr lang="fr-FR" smtClean="0"/>
              <a:t>19/02/2021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1685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7A2AA-883D-4314-BAA0-73DA28A18D12}" type="datetime1">
              <a:rPr lang="fr-FR" smtClean="0"/>
              <a:t>19/02/2021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815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B10CE-84DF-4820-99DF-1431C1C2AAB2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2801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1F91-AEBF-4CCE-8297-07C65BF4BCAD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918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23FF9-4A8D-4BF3-9AE8-0C03AC463478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1417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1244" t="-384" r="4139" b="2"/>
          <a:stretch/>
        </p:blipFill>
        <p:spPr>
          <a:xfrm>
            <a:off x="1157288" y="971550"/>
            <a:ext cx="9786937" cy="50295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10078" y="2967335"/>
            <a:ext cx="957185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Oh femmes Cougars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N°10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7771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femmes femmes femmes_001.wav"/>
          </p:stSnd>
        </p:sndAc>
      </p:transition>
    </mc:Choice>
    <mc:Fallback>
      <p:transition spd="slow" advTm="13000">
        <p:wedge/>
        <p:sndAc>
          <p:stSnd loop="1">
            <p:snd r:embed="rId3" name="femmes femmes femme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8720" y="881382"/>
            <a:ext cx="9761849" cy="51336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5704" t="88946" r="12841" b="6788"/>
          <a:stretch/>
        </p:blipFill>
        <p:spPr>
          <a:xfrm>
            <a:off x="9441652" y="5482958"/>
            <a:ext cx="1118419" cy="213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19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208" r="108" b="32971"/>
          <a:stretch/>
        </p:blipFill>
        <p:spPr>
          <a:xfrm>
            <a:off x="1191986" y="980194"/>
            <a:ext cx="9678545" cy="496148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389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7472" r="333"/>
          <a:stretch/>
        </p:blipFill>
        <p:spPr>
          <a:xfrm>
            <a:off x="1173480" y="963476"/>
            <a:ext cx="9753600" cy="4977226"/>
          </a:xfrm>
          <a:prstGeom prst="rect">
            <a:avLst/>
          </a:prstGeom>
          <a:gradFill>
            <a:gsLst>
              <a:gs pos="89000">
                <a:schemeClr val="accent3">
                  <a:lumMod val="75000"/>
                </a:schemeClr>
              </a:gs>
              <a:gs pos="94000">
                <a:schemeClr val="bg2"/>
              </a:gs>
              <a:gs pos="0">
                <a:schemeClr val="accent3">
                  <a:lumMod val="50000"/>
                </a:schemeClr>
              </a:gs>
              <a:gs pos="83000">
                <a:schemeClr val="accent3">
                  <a:lumMod val="50000"/>
                </a:schemeClr>
              </a:gs>
              <a:gs pos="79000">
                <a:schemeClr val="accent1">
                  <a:lumMod val="45000"/>
                  <a:lumOff val="55000"/>
                </a:schemeClr>
              </a:gs>
              <a:gs pos="100000">
                <a:schemeClr val="accent3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190500" cap="rnd">
            <a:solidFill>
              <a:srgbClr val="FFC000"/>
            </a:solidFill>
          </a:ln>
          <a:effectLst>
            <a:outerShdw blurRad="50000" algn="tl" rotWithShape="0">
              <a:srgbClr val="FFC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933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" t="11905" r="-159" b="30238"/>
          <a:stretch/>
        </p:blipFill>
        <p:spPr>
          <a:xfrm>
            <a:off x="1208314" y="996041"/>
            <a:ext cx="9666515" cy="491421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3692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4814" r="520" b="24012"/>
          <a:stretch/>
        </p:blipFill>
        <p:spPr>
          <a:xfrm>
            <a:off x="1179550" y="957263"/>
            <a:ext cx="9693238" cy="50292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  <a:prstDash val="sysDot"/>
          </a:ln>
          <a:effectLst>
            <a:outerShdw blurRad="50000" algn="tl" rotWithShape="0">
              <a:srgbClr val="000000">
                <a:alpha val="41000"/>
              </a:srgbClr>
            </a:outerShdw>
            <a:reflection blurRad="12700" stA="45000" endPos="65000" dist="50800" dir="5400000" sy="-100000" algn="bl" rotWithShape="0"/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6002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4426" b="23978"/>
          <a:stretch/>
        </p:blipFill>
        <p:spPr>
          <a:xfrm>
            <a:off x="1179156" y="927229"/>
            <a:ext cx="9715499" cy="501287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4929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9375" r="-415" b="32708"/>
          <a:stretch/>
        </p:blipFill>
        <p:spPr>
          <a:xfrm>
            <a:off x="1185863" y="989901"/>
            <a:ext cx="9729731" cy="495077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6660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132" r="206" b="11884"/>
          <a:stretch/>
        </p:blipFill>
        <p:spPr>
          <a:xfrm>
            <a:off x="1211814" y="996043"/>
            <a:ext cx="9630358" cy="49312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7646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542" r="-104" b="21459"/>
          <a:stretch/>
        </p:blipFill>
        <p:spPr>
          <a:xfrm>
            <a:off x="1171575" y="988317"/>
            <a:ext cx="9729787" cy="496957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2500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488" r="-340" b="10786"/>
          <a:stretch/>
        </p:blipFill>
        <p:spPr>
          <a:xfrm>
            <a:off x="1240972" y="996042"/>
            <a:ext cx="9650186" cy="488224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8850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889" r="292" b="7697"/>
          <a:stretch/>
        </p:blipFill>
        <p:spPr>
          <a:xfrm>
            <a:off x="1164868" y="911920"/>
            <a:ext cx="9744076" cy="504348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4030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0684" r="508" b="10154"/>
          <a:stretch/>
        </p:blipFill>
        <p:spPr>
          <a:xfrm>
            <a:off x="1240971" y="947057"/>
            <a:ext cx="9584872" cy="494755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1011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024" r="450" b="8266"/>
          <a:stretch/>
        </p:blipFill>
        <p:spPr>
          <a:xfrm>
            <a:off x="1150375" y="870154"/>
            <a:ext cx="9763432" cy="510294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75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6481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244" t="-384" r="4139" b="2"/>
          <a:stretch/>
        </p:blipFill>
        <p:spPr>
          <a:xfrm>
            <a:off x="1157288" y="971550"/>
            <a:ext cx="9786937" cy="50295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72374" y="2424517"/>
            <a:ext cx="957185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Oh femmes Cougars</a:t>
            </a:r>
          </a:p>
        </p:txBody>
      </p:sp>
    </p:spTree>
    <p:extLst>
      <p:ext uri="{BB962C8B-B14F-4D97-AF65-F5344CB8AC3E}">
        <p14:creationId xmlns:p14="http://schemas.microsoft.com/office/powerpoint/2010/main" val="2991097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98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2021-02-19T12:48:41Z</dcterms:created>
  <dcterms:modified xsi:type="dcterms:W3CDTF">2021-02-19T17:35:21Z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