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NNoIWaH19QhSKKoBXbUOw==" hashData="spQu77uSUxvHQDyzxUT6AKoq28C+Y8mwMv/cFR0j1BAa2tXh82OLVbU5jx5aZS8ycv8Ln75anOPfMl9U9bWup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30CAA-CBE2-491A-9C29-CED0811ACBE9}" type="datetimeFigureOut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76C54-CEE1-4E10-B153-D4493F236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052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985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245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32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202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3413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027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997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80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4166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166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1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9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0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48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84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070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AA754-7D63-4F60-A0FD-4E824FB61266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77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C3B8-AE45-4FB8-9DF6-AC62228A74A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49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07807-57E2-4287-B637-83B9B50C6E71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535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F00E-EA78-42C4-B280-89976C99A994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31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4D98F-7B9B-4FB2-994B-8E207F21F32A}" type="datetime1">
              <a:rPr lang="fr-FR" smtClean="0"/>
              <a:t>26/02/2021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44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6E306-EBD3-4BA6-98B8-6EE0C63F42F3}" type="datetime1">
              <a:rPr lang="fr-FR" smtClean="0"/>
              <a:t>26/02/2021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98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C5F5-7311-40E9-8720-2FB535128045}" type="datetime1">
              <a:rPr lang="fr-FR" smtClean="0"/>
              <a:t>26/02/2021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69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CCA6-D4D2-476A-831E-90F83047CC48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22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4D7A7-A4B8-4858-BCD5-4BA55CC05D1E}" type="datetime1">
              <a:rPr lang="fr-FR" smtClean="0"/>
              <a:t>26/02/2021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89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61BE-D724-4330-943A-291BA8727D7F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868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E2F7-639B-4058-B97C-0D1054C42678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66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75000"/>
              </a:schemeClr>
            </a:gs>
            <a:gs pos="90000">
              <a:schemeClr val="accent2">
                <a:lumMod val="50000"/>
              </a:schemeClr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00949-0893-451B-8FEA-EAF70B052847}" type="datetime1">
              <a:rPr lang="fr-FR" smtClean="0"/>
              <a:t>26/02/2021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88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4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N°9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3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Balade_pour_Adeline.wav"/>
          </p:stSnd>
        </p:sndAc>
      </p:transition>
    </mc:Choice>
    <mc:Fallback>
      <p:transition spd="slow" advTm="11000">
        <p:wedge/>
        <p:sndAc>
          <p:stSnd loop="1">
            <p:snd r:embed="rId3" name="_Balade_pour_Adel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35" r="286" b="15981"/>
          <a:stretch/>
        </p:blipFill>
        <p:spPr>
          <a:xfrm>
            <a:off x="1084882" y="814388"/>
            <a:ext cx="9973644" cy="514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66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2723" r="844" b="11674"/>
          <a:stretch/>
        </p:blipFill>
        <p:spPr>
          <a:xfrm>
            <a:off x="1077317" y="814388"/>
            <a:ext cx="9952633" cy="51720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410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9662" y="771525"/>
            <a:ext cx="9963151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02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2953" r="382" b="14761"/>
          <a:stretch/>
        </p:blipFill>
        <p:spPr>
          <a:xfrm>
            <a:off x="1095376" y="785813"/>
            <a:ext cx="9963150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65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0" y="771524"/>
            <a:ext cx="9972675" cy="5243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47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905" r="309" b="15027"/>
          <a:stretch/>
        </p:blipFill>
        <p:spPr>
          <a:xfrm>
            <a:off x="1088231" y="785813"/>
            <a:ext cx="9984582" cy="52149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61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5670" r="-220" b="9279"/>
          <a:stretch/>
        </p:blipFill>
        <p:spPr>
          <a:xfrm>
            <a:off x="1168909" y="828674"/>
            <a:ext cx="10051864" cy="5200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3433" y="2258553"/>
            <a:ext cx="1771651" cy="39892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1737" y="2488163"/>
            <a:ext cx="1871663" cy="48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89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684" b="23510"/>
          <a:stretch/>
        </p:blipFill>
        <p:spPr>
          <a:xfrm>
            <a:off x="1114425" y="800100"/>
            <a:ext cx="9986963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40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4425" y="785813"/>
            <a:ext cx="9925050" cy="5283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92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581" r="280" b="9512"/>
          <a:stretch/>
        </p:blipFill>
        <p:spPr>
          <a:xfrm>
            <a:off x="1113818" y="800100"/>
            <a:ext cx="9944707" cy="52292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08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23" b="8373"/>
          <a:stretch/>
        </p:blipFill>
        <p:spPr>
          <a:xfrm>
            <a:off x="1085850" y="785813"/>
            <a:ext cx="9958388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92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605" r="-190" b="18960"/>
          <a:stretch/>
        </p:blipFill>
        <p:spPr>
          <a:xfrm>
            <a:off x="1109662" y="800100"/>
            <a:ext cx="9991726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3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829" r="476" b="15780"/>
          <a:stretch/>
        </p:blipFill>
        <p:spPr>
          <a:xfrm>
            <a:off x="1085851" y="785813"/>
            <a:ext cx="9972674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510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11" r="120" b="7972"/>
          <a:stretch/>
        </p:blipFill>
        <p:spPr>
          <a:xfrm>
            <a:off x="1100138" y="812346"/>
            <a:ext cx="9986154" cy="52169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82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26/02/2021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5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</p:txBody>
      </p:sp>
    </p:spTree>
    <p:extLst>
      <p:ext uri="{BB962C8B-B14F-4D97-AF65-F5344CB8AC3E}">
        <p14:creationId xmlns:p14="http://schemas.microsoft.com/office/powerpoint/2010/main" val="193772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48</TotalTime>
  <Words>109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2021-02-25T17:59:32Z</dcterms:created>
  <dcterms:modified xsi:type="dcterms:W3CDTF">2021-02-26T15:54:18Z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