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QbShsNBo4+9l+7yj2AvBg==" hashData="F0r3nDH7tW9JS3hcu6WO3/O5nR2TwmBT+oW7sK+WMXuc+vFTMd+p8N+AXepCwmo/3VQoG3dVoipzOUC6AMRy2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330CAA-CBE2-491A-9C29-CED0811ACBE9}" type="datetimeFigureOut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276C54-CEE1-4E10-B153-D4493F236D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052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9850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22458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32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202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73413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0273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29974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880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94166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166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81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3907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40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48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848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0070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AA754-7D63-4F60-A0FD-4E824FB61266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077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FC3B8-AE45-4FB8-9DF6-AC62228A74A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4492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07807-57E2-4287-B637-83B9B50C6E71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535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F00E-EA78-42C4-B280-89976C99A994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318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4D98F-7B9B-4FB2-994B-8E207F21F32A}" type="datetime1">
              <a:rPr lang="fr-FR" smtClean="0"/>
              <a:t>26/02/2021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744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6E306-EBD3-4BA6-98B8-6EE0C63F42F3}" type="datetime1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998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C5F5-7311-40E9-8720-2FB535128045}" type="datetime1">
              <a:rPr lang="fr-FR" smtClean="0"/>
              <a:t>26/02/2021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69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CCA6-D4D2-476A-831E-90F83047CC48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220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4D7A7-A4B8-4858-BCD5-4BA55CC05D1E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897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B61BE-D724-4330-943A-291BA8727D7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868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E2F7-639B-4058-B97C-0D1054C42678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66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75000"/>
              </a:schemeClr>
            </a:gs>
            <a:gs pos="90000">
              <a:schemeClr val="accent2">
                <a:lumMod val="50000"/>
              </a:schemeClr>
            </a:gs>
            <a:gs pos="100000">
              <a:srgbClr val="92D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00949-0893-451B-8FEA-EAF70B052847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881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3884" y="759417"/>
            <a:ext cx="10104896" cy="5191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7844" y="2551837"/>
            <a:ext cx="8536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 tu es belle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N°8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835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Balade_pour_Adeline.wav"/>
          </p:stSnd>
        </p:sndAc>
      </p:transition>
    </mc:Choice>
    <mc:Fallback>
      <p:transition spd="slow" advTm="11000">
        <p:wedge/>
        <p:sndAc>
          <p:stSnd loop="1">
            <p:snd r:embed="rId3" name="_Balade_pour_Adel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235" r="286" b="15981"/>
          <a:stretch/>
        </p:blipFill>
        <p:spPr>
          <a:xfrm>
            <a:off x="1084882" y="814388"/>
            <a:ext cx="9973644" cy="5143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668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7" b="7827"/>
          <a:stretch/>
        </p:blipFill>
        <p:spPr>
          <a:xfrm>
            <a:off x="1100139" y="753363"/>
            <a:ext cx="9958386" cy="52902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410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9662" y="771525"/>
            <a:ext cx="9963151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021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00" b="5439"/>
          <a:stretch/>
        </p:blipFill>
        <p:spPr>
          <a:xfrm>
            <a:off x="1128713" y="781171"/>
            <a:ext cx="9929812" cy="52481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658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5850" y="771524"/>
            <a:ext cx="9972675" cy="52435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47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85" b="4858"/>
          <a:stretch/>
        </p:blipFill>
        <p:spPr>
          <a:xfrm>
            <a:off x="1100139" y="771900"/>
            <a:ext cx="10015536" cy="52717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618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15670" r="-220" b="9279"/>
          <a:stretch/>
        </p:blipFill>
        <p:spPr>
          <a:xfrm>
            <a:off x="1168909" y="828674"/>
            <a:ext cx="10051864" cy="52006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3433" y="2258553"/>
            <a:ext cx="1771651" cy="39892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1737" y="2488163"/>
            <a:ext cx="1871663" cy="483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89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4577" r="451" b="9544"/>
          <a:stretch/>
        </p:blipFill>
        <p:spPr>
          <a:xfrm>
            <a:off x="1088232" y="785812"/>
            <a:ext cx="9970294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403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4425" y="785813"/>
            <a:ext cx="9925050" cy="52838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92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360" r="452" b="33714"/>
          <a:stretch/>
        </p:blipFill>
        <p:spPr>
          <a:xfrm>
            <a:off x="1088231" y="800099"/>
            <a:ext cx="9970294" cy="52006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089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23" b="8373"/>
          <a:stretch/>
        </p:blipFill>
        <p:spPr>
          <a:xfrm>
            <a:off x="1085850" y="785813"/>
            <a:ext cx="9958388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92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271" r="716" b="24368"/>
          <a:stretch/>
        </p:blipFill>
        <p:spPr>
          <a:xfrm>
            <a:off x="1138237" y="787266"/>
            <a:ext cx="9915525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39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829" r="476" b="15780"/>
          <a:stretch/>
        </p:blipFill>
        <p:spPr>
          <a:xfrm>
            <a:off x="1085851" y="785813"/>
            <a:ext cx="9972674" cy="5214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510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0840" r="167" b="27229"/>
          <a:stretch/>
        </p:blipFill>
        <p:spPr>
          <a:xfrm>
            <a:off x="1105686" y="808697"/>
            <a:ext cx="9970294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821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3884" y="759417"/>
            <a:ext cx="10104896" cy="5191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7845" y="2551837"/>
            <a:ext cx="8536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 tu es belle</a:t>
            </a:r>
          </a:p>
        </p:txBody>
      </p:sp>
    </p:spTree>
    <p:extLst>
      <p:ext uri="{BB962C8B-B14F-4D97-AF65-F5344CB8AC3E}">
        <p14:creationId xmlns:p14="http://schemas.microsoft.com/office/powerpoint/2010/main" val="193772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49</TotalTime>
  <Words>109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2021-02-25T17:59:32Z</dcterms:created>
  <dcterms:modified xsi:type="dcterms:W3CDTF">2021-02-26T15:41:28Z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