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q/QdDS0bqvoyfQr+dw7aA==" hashData="cqVRQrhedKVxZK2FTePOMCf21ZlKeHiATf/qZuaT7qSVFg6XADlyjdsV/SXqWYRsGEJtNK0Rd0Rmr8PY/wZ9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14" r="316" b="25086"/>
          <a:stretch/>
        </p:blipFill>
        <p:spPr>
          <a:xfrm>
            <a:off x="1112520" y="800797"/>
            <a:ext cx="9966960" cy="52564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34" r="219" b="19648"/>
          <a:stretch/>
        </p:blipFill>
        <p:spPr>
          <a:xfrm>
            <a:off x="1105853" y="786383"/>
            <a:ext cx="9958387" cy="52120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014" r="67" b="21954"/>
          <a:stretch/>
        </p:blipFill>
        <p:spPr>
          <a:xfrm>
            <a:off x="1084485" y="822959"/>
            <a:ext cx="10016331" cy="5175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77" b="37359"/>
          <a:stretch/>
        </p:blipFill>
        <p:spPr>
          <a:xfrm>
            <a:off x="1097280" y="797990"/>
            <a:ext cx="9985248" cy="5182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836" t="17913" r="8923" b="17820"/>
          <a:stretch/>
        </p:blipFill>
        <p:spPr>
          <a:xfrm>
            <a:off x="1087582" y="804672"/>
            <a:ext cx="10016836" cy="5212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932" r="-82" b="31773"/>
          <a:stretch/>
        </p:blipFill>
        <p:spPr>
          <a:xfrm>
            <a:off x="1107353" y="822960"/>
            <a:ext cx="9975175" cy="5212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29" r="476" b="15780"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6999" r="429" b="10060"/>
          <a:stretch/>
        </p:blipFill>
        <p:spPr>
          <a:xfrm>
            <a:off x="1121664" y="804672"/>
            <a:ext cx="9906000" cy="5193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60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2021-02-25T17:59:32Z</dcterms:created>
  <dcterms:modified xsi:type="dcterms:W3CDTF">2021-02-26T15:12:46Z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