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7wq2t9eZyiEkCgElbNhSg==" hashData="l/wIEmDMRby3Tr1Yk5VD7Hdq8gKvqDbcfsPwXKRHjY2QaqsH3+8SJQLCCWe+C83wleYegam7F1LAleRX4UJs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8778" y="771525"/>
            <a:ext cx="10004036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9662" y="771525"/>
            <a:ext cx="9963151" cy="5243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231" y="771525"/>
            <a:ext cx="9956007" cy="5229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084254" y="792956"/>
            <a:ext cx="10013158" cy="5272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085850" y="814388"/>
            <a:ext cx="9986963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590" r="-138" b="10585"/>
          <a:stretch/>
        </p:blipFill>
        <p:spPr>
          <a:xfrm>
            <a:off x="1085850" y="800100"/>
            <a:ext cx="10001249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34" r="337" b="13173"/>
          <a:stretch/>
        </p:blipFill>
        <p:spPr>
          <a:xfrm>
            <a:off x="1075105" y="814388"/>
            <a:ext cx="9997708" cy="51863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29" r="476" b="15780"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27" b="15722"/>
          <a:stretch/>
        </p:blipFill>
        <p:spPr>
          <a:xfrm>
            <a:off x="1114425" y="792861"/>
            <a:ext cx="10106348" cy="5207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8301" y="5500687"/>
            <a:ext cx="1214437" cy="38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49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2021-02-25T17:59:32Z</dcterms:created>
  <dcterms:modified xsi:type="dcterms:W3CDTF">2021-02-25T20:07:20Z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