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xN0XJx6u+alRxdur+GbwA==" hashData="JBPHk4v539Z8+ahJXj6jN0JVHR+H/x42Izkti6zls0xt+9Om9lIjXtxj0GkTEcGVZve9FEvn/CmR1BDfFzRw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 xmlns="">
      <p:transition spd="slow" advTm="11000">
        <p:wedge/>
        <p:sndAc>
          <p:stSnd loop="1">
            <p:snd r:embed="rId5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" b="20136"/>
          <a:stretch/>
        </p:blipFill>
        <p:spPr>
          <a:xfrm>
            <a:off x="1085850" y="747318"/>
            <a:ext cx="10015538" cy="5253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15312" y="5186363"/>
            <a:ext cx="2586037" cy="47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5"/>
          <a:stretch/>
        </p:blipFill>
        <p:spPr>
          <a:xfrm>
            <a:off x="1100139" y="768222"/>
            <a:ext cx="9986962" cy="5246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0" b="19796"/>
          <a:stretch/>
        </p:blipFill>
        <p:spPr>
          <a:xfrm>
            <a:off x="1050762" y="776033"/>
            <a:ext cx="10007763" cy="5267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85857"/>
            <a:ext cx="10026365" cy="5247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61" b="20850"/>
          <a:stretch/>
        </p:blipFill>
        <p:spPr>
          <a:xfrm>
            <a:off x="1071563" y="775480"/>
            <a:ext cx="10001250" cy="522527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22316" y="5057776"/>
            <a:ext cx="2135337" cy="42862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41" b="9713"/>
          <a:stretch/>
        </p:blipFill>
        <p:spPr>
          <a:xfrm>
            <a:off x="1100139" y="785813"/>
            <a:ext cx="9972674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800100"/>
            <a:ext cx="10001250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51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2021-02-25T17:59:32Z</dcterms:created>
  <dcterms:modified xsi:type="dcterms:W3CDTF">2021-02-25T19:53:37Z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