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d7ZqapovCf3JiZ3SmkvQ==" hashData="SvfwNrjiO3MIFuOxhQoIdQgvnbFZUpeWSAr2JxB7Op4wKQr0vd+r6Fvre3zdor5Oyv9ppZvVYrsJFgVq4MvX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8" b="19053"/>
          <a:stretch/>
        </p:blipFill>
        <p:spPr>
          <a:xfrm>
            <a:off x="1065050" y="783843"/>
            <a:ext cx="10007764" cy="52311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92"/>
          <a:stretch/>
        </p:blipFill>
        <p:spPr>
          <a:xfrm>
            <a:off x="1111622" y="787283"/>
            <a:ext cx="10109151" cy="5243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5"/>
          <a:stretch/>
        </p:blipFill>
        <p:spPr>
          <a:xfrm>
            <a:off x="1085850" y="777683"/>
            <a:ext cx="10005285" cy="5265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8" b="20766"/>
          <a:stretch/>
        </p:blipFill>
        <p:spPr>
          <a:xfrm>
            <a:off x="1100139" y="784869"/>
            <a:ext cx="10001250" cy="5273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8233" y="4829175"/>
            <a:ext cx="2671762" cy="54007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6725" y="4500561"/>
            <a:ext cx="2733270" cy="57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7" b="20520"/>
          <a:stretch/>
        </p:blipFill>
        <p:spPr>
          <a:xfrm>
            <a:off x="1085851" y="775481"/>
            <a:ext cx="10015538" cy="5239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8233" y="5143500"/>
            <a:ext cx="263883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382"/>
          <a:stretch/>
        </p:blipFill>
        <p:spPr>
          <a:xfrm>
            <a:off x="1084263" y="771809"/>
            <a:ext cx="10017125" cy="52289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8200" y="5114925"/>
            <a:ext cx="2285191" cy="274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8713" y="784867"/>
            <a:ext cx="9944100" cy="521588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8233" y="4986339"/>
            <a:ext cx="2610255" cy="571500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54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2021-02-25T17:59:32Z</dcterms:created>
  <dcterms:modified xsi:type="dcterms:W3CDTF">2021-02-25T19:37:24Z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