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N29fEtKq3vNw/LyNdlbjw==" hashData="6J45Ht8Kyy3xueAyDMA/RaAf5AyFvAACv0sADQB7qYvORjEoFWgtgNZL6sJPbPU8Xg5MPIMtbvc76rhLROU0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5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330CAA-CBE2-491A-9C29-CED0811ACBE9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276C54-CEE1-4E10-B153-D4493F236DC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0529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49850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22458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327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82027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7341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027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29974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880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94166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166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81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39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4057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2648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848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276C54-CEE1-4E10-B153-D4493F236DC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00702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AA754-7D63-4F60-A0FD-4E824FB61266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077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FC3B8-AE45-4FB8-9DF6-AC62228A74A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4492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07807-57E2-4287-B637-83B9B50C6E71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253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3CF00E-EA78-42C4-B280-89976C99A994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31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24D98F-7B9B-4FB2-994B-8E207F21F32A}" type="datetime1">
              <a:rPr lang="fr-FR" smtClean="0"/>
              <a:t>25/02/2021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441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6E306-EBD3-4BA6-98B8-6EE0C63F42F3}" type="datetime1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989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6C5F5-7311-40E9-8720-2FB535128045}" type="datetime1">
              <a:rPr lang="fr-FR" smtClean="0"/>
              <a:t>25/02/2021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469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0DCCA6-D4D2-476A-831E-90F83047CC48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220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4D7A7-A4B8-4858-BCD5-4BA55CC05D1E}" type="datetime1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89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AB61BE-D724-4330-943A-291BA8727D7F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868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E2F7-639B-4058-B97C-0D1054C42678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6665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3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75000"/>
              </a:schemeClr>
            </a:gs>
            <a:gs pos="90000">
              <a:schemeClr val="accent2">
                <a:lumMod val="50000"/>
              </a:schemeClr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700949-0893-451B-8FEA-EAF70B052847}" type="datetime1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CA9D2-A5BF-496C-9CFB-28720D12B6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8817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4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4835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Balade_pour_Adeline.wav"/>
          </p:stSnd>
        </p:sndAc>
      </p:transition>
    </mc:Choice>
    <mc:Fallback>
      <p:transition spd="slow" advTm="11000">
        <p:wedge/>
        <p:sndAc>
          <p:stSnd loop="1">
            <p:snd r:embed="rId3" name="_Balade_pour_Adel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235" r="286" b="15981"/>
          <a:stretch/>
        </p:blipFill>
        <p:spPr>
          <a:xfrm>
            <a:off x="1084882" y="814388"/>
            <a:ext cx="9973644" cy="5143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9668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1" y="785813"/>
            <a:ext cx="9996846" cy="5243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410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3005" y="766716"/>
            <a:ext cx="9989807" cy="52483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021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1"/>
          <a:stretch/>
        </p:blipFill>
        <p:spPr>
          <a:xfrm>
            <a:off x="1100138" y="788543"/>
            <a:ext cx="10044111" cy="52325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0658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0" y="771524"/>
            <a:ext cx="9972675" cy="52435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471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35"/>
          <a:stretch/>
        </p:blipFill>
        <p:spPr>
          <a:xfrm>
            <a:off x="1089855" y="759607"/>
            <a:ext cx="10025820" cy="5269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61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15670" r="-220" b="9279"/>
          <a:stretch/>
        </p:blipFill>
        <p:spPr>
          <a:xfrm>
            <a:off x="1168909" y="828674"/>
            <a:ext cx="10051864" cy="52006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3433" y="2258553"/>
            <a:ext cx="1771651" cy="39892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1737" y="2488163"/>
            <a:ext cx="1871663" cy="48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896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708" t="12842" r="4067" b="11379"/>
          <a:stretch/>
        </p:blipFill>
        <p:spPr>
          <a:xfrm>
            <a:off x="1100137" y="778338"/>
            <a:ext cx="9966941" cy="52224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9403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425" y="785813"/>
            <a:ext cx="9925050" cy="52838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92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46" b="13645"/>
          <a:stretch/>
        </p:blipFill>
        <p:spPr>
          <a:xfrm>
            <a:off x="1085850" y="806772"/>
            <a:ext cx="10028211" cy="52444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15388" y="4371975"/>
            <a:ext cx="1757364" cy="400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089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23" b="8373"/>
          <a:stretch/>
        </p:blipFill>
        <p:spPr>
          <a:xfrm>
            <a:off x="1085850" y="785813"/>
            <a:ext cx="9958388" cy="52292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6925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43" b="20368"/>
          <a:stretch/>
        </p:blipFill>
        <p:spPr>
          <a:xfrm>
            <a:off x="1100138" y="775479"/>
            <a:ext cx="10001250" cy="5225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15375" y="4686300"/>
            <a:ext cx="2014538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9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5851" y="785813"/>
            <a:ext cx="9972674" cy="5214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1510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90" b="20045"/>
          <a:stretch/>
        </p:blipFill>
        <p:spPr>
          <a:xfrm>
            <a:off x="1114425" y="784868"/>
            <a:ext cx="9944100" cy="52444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943850" y="4700589"/>
            <a:ext cx="2700338" cy="57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82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53884" y="759417"/>
            <a:ext cx="10104896" cy="5191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60894" y="650930"/>
            <a:ext cx="10259879" cy="5501898"/>
          </a:xfrm>
          <a:prstGeom prst="rect">
            <a:avLst/>
          </a:prstGeom>
          <a:noFill/>
          <a:ln w="317500">
            <a:solidFill>
              <a:srgbClr val="FF0000"/>
            </a:solidFill>
            <a:prstDash val="sysDot"/>
          </a:ln>
          <a:effectLst>
            <a:glow rad="228600">
              <a:schemeClr val="accent6">
                <a:lumMod val="50000"/>
                <a:alpha val="40000"/>
              </a:schemeClr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12736" y="6492875"/>
            <a:ext cx="2743200" cy="365125"/>
          </a:xfrm>
        </p:spPr>
        <p:txBody>
          <a:bodyPr/>
          <a:lstStyle/>
          <a:p>
            <a:fld id="{29934703-66F8-45E1-A5C6-8B12FA0F40A8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25/02/2021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3433" y="64949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00266" y="6492875"/>
            <a:ext cx="2743200" cy="365125"/>
          </a:xfrm>
        </p:spPr>
        <p:txBody>
          <a:bodyPr/>
          <a:lstStyle/>
          <a:p>
            <a:fld id="{8BCCA9D2-A5BF-496C-9CFB-28720D12B60D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27845" y="2551837"/>
            <a:ext cx="853631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 tu es belle</a:t>
            </a:r>
          </a:p>
        </p:txBody>
      </p:sp>
    </p:spTree>
    <p:extLst>
      <p:ext uri="{BB962C8B-B14F-4D97-AF65-F5344CB8AC3E}">
        <p14:creationId xmlns:p14="http://schemas.microsoft.com/office/powerpoint/2010/main" val="193772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56</TotalTime>
  <Words>109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2021-02-25T17:59:32Z</dcterms:created>
  <dcterms:modified xsi:type="dcterms:W3CDTF">2021-02-25T19:18:04Z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