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3iQToDsuzOT8Jp3kxfO8A==" hashData="qTcnyzbf3Lh7YhWlKuxdr3YIph+xels+8ob4WLsAy7VZX6/kPFaiBNGwNqMrHYACdMLDZ4FXDSo21D0g0eDF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947" r="287" b="15711"/>
          <a:stretch/>
        </p:blipFill>
        <p:spPr>
          <a:xfrm>
            <a:off x="1100137" y="800100"/>
            <a:ext cx="9944101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914" r="95" b="15679"/>
          <a:stretch/>
        </p:blipFill>
        <p:spPr>
          <a:xfrm>
            <a:off x="1104900" y="814387"/>
            <a:ext cx="995362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735" r="-143" b="15641"/>
          <a:stretch/>
        </p:blipFill>
        <p:spPr>
          <a:xfrm>
            <a:off x="1100138" y="785813"/>
            <a:ext cx="10001250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879" r="142" b="15498"/>
          <a:stretch/>
        </p:blipFill>
        <p:spPr>
          <a:xfrm>
            <a:off x="1100137" y="800100"/>
            <a:ext cx="9972676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974" r="-143" b="15784"/>
          <a:stretch/>
        </p:blipFill>
        <p:spPr>
          <a:xfrm>
            <a:off x="1114425" y="814387"/>
            <a:ext cx="10001250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500" r="209" b="12084"/>
          <a:stretch/>
        </p:blipFill>
        <p:spPr>
          <a:xfrm>
            <a:off x="1100138" y="800100"/>
            <a:ext cx="9986962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645" r="285" b="15359"/>
          <a:stretch/>
        </p:blipFill>
        <p:spPr>
          <a:xfrm>
            <a:off x="1085850" y="771525"/>
            <a:ext cx="998696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45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2021-02-25T17:59:32Z</dcterms:created>
  <dcterms:modified xsi:type="dcterms:W3CDTF">2021-02-26T16:04:05Z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