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xqp17lEeefXmA0ySk6fWA==" hashData="V4dVF78rTYgCU30e0Scx3EX5DinbFiu96Ptf0FLABhpT/buHVtvnl6s2aSJoypzkqFol9qAzIIN8kafRKswC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3" y="778936"/>
            <a:ext cx="10029825" cy="5250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243" y="785812"/>
            <a:ext cx="10030432" cy="5253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0138" y="771525"/>
            <a:ext cx="995838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5636" y="807244"/>
            <a:ext cx="9980727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5"/>
          <a:stretch/>
        </p:blipFill>
        <p:spPr>
          <a:xfrm>
            <a:off x="1114425" y="813114"/>
            <a:ext cx="10008103" cy="5202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7476" y="800099"/>
            <a:ext cx="10037706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042" r="9708" b="15844"/>
          <a:stretch/>
        </p:blipFill>
        <p:spPr>
          <a:xfrm>
            <a:off x="1085850" y="766763"/>
            <a:ext cx="10039011" cy="5276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0" b="20825"/>
          <a:stretch/>
        </p:blipFill>
        <p:spPr>
          <a:xfrm>
            <a:off x="1114426" y="777292"/>
            <a:ext cx="9944100" cy="5266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56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2021-02-25T17:59:32Z</dcterms:created>
  <dcterms:modified xsi:type="dcterms:W3CDTF">2021-02-25T18:56:20Z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