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bmI0pEPWUd24fQqe44XQw==" hashData="poOFaKgak14pmdzdFwROSXAwNeRkgsqICcmc4RWNtHJYeTz/YA0JUMsGE14ECYlMReyeeLCmldiRBDVVhtnK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22/03/2021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22/03/2021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65" r="145" b="26377"/>
          <a:stretch/>
        </p:blipFill>
        <p:spPr>
          <a:xfrm>
            <a:off x="1007165" y="755372"/>
            <a:ext cx="10124661" cy="5299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38" b="36618"/>
          <a:stretch/>
        </p:blipFill>
        <p:spPr>
          <a:xfrm>
            <a:off x="1007165" y="755374"/>
            <a:ext cx="10164418" cy="5292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54" b="33398"/>
          <a:stretch/>
        </p:blipFill>
        <p:spPr>
          <a:xfrm>
            <a:off x="1020418" y="765313"/>
            <a:ext cx="10190922" cy="52894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20" b="28133"/>
          <a:stretch/>
        </p:blipFill>
        <p:spPr>
          <a:xfrm>
            <a:off x="1020417" y="805069"/>
            <a:ext cx="10151166" cy="5254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72" r="-48" b="4541"/>
          <a:stretch/>
        </p:blipFill>
        <p:spPr>
          <a:xfrm>
            <a:off x="1033671" y="785398"/>
            <a:ext cx="10124660" cy="531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" b="7558"/>
          <a:stretch/>
        </p:blipFill>
        <p:spPr>
          <a:xfrm>
            <a:off x="1020416" y="768627"/>
            <a:ext cx="10124661" cy="5327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2021-03-19T13:27:05Z</dcterms:created>
  <dcterms:modified xsi:type="dcterms:W3CDTF">2021-03-22T03:43:26Z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