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cvm310+WPCchNQt/lVmVQ==" hashData="10n85S3tafZQF9W5ZCaTo+7xp2LByQ+bKmfTW/sCEr5yc6WiAe7586bU5Usa8f//iTkPJydusDt/Q+OVhvSC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BDE88-98CB-45E4-8A76-E56994AEF094}" type="datetimeFigureOut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95C310-E477-46E5-90F2-D6CC3378D3F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464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08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37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761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7034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0241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9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158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926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160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0893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290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386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4763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95C310-E477-46E5-90F2-D6CC3378D3F2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238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484386-6A79-4827-BCBE-F9E0E781C8D7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26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74291-2E06-4F51-A188-E4FB29EE7E6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93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0B3DC-01E5-46A7-BD6F-11EC389DD06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54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180CA-5F9C-4ED9-B07F-B74D00008D18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593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36B89-3CBF-44A7-A5E7-83EECEE0BD4B}" type="datetime1">
              <a:rPr lang="fr-FR" smtClean="0"/>
              <a:t>22/03/2021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8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55A16-B842-447B-8A5D-2B59753FD90F}" type="datetime1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07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BAF53-058F-465D-A643-822C265200F7}" type="datetime1">
              <a:rPr lang="fr-FR" smtClean="0"/>
              <a:t>22/03/2021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22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45DAF-7F04-4E61-89CC-A70164D1668B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6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D23E-C7D4-4625-9981-6D6AEFA7D821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993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53657-E0DB-4B52-9D8D-3B82E50E1F7D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76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34CFF-339A-4EE4-94EA-373D1455EB02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762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79FDF-B983-4D17-AE41-DFB029EF602B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38DE9A-6214-4280-82D5-4F88D34343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1891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09800" y="2533241"/>
            <a:ext cx="73933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insatiable </a:t>
            </a:r>
            <a:r>
              <a:rPr lang="fr-FR" sz="54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N°8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270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  <p:sndAc>
          <p:stSnd loop="1">
            <p:snd r:embed="rId3" name="939 Nana  Mouskouri - Plaisir d'amour.wav"/>
          </p:stSnd>
        </p:sndAc>
      </p:transition>
    </mc:Choice>
    <mc:Fallback xmlns="">
      <p:transition spd="slow" advTm="13000">
        <p:fade/>
        <p:sndAc>
          <p:stSnd loop="1">
            <p:snd r:embed="rId5" name="939 Nana  Mouskouri - Plaisir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174" y="795843"/>
            <a:ext cx="10111409" cy="5233706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621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792" r="532" b="20966"/>
          <a:stretch/>
        </p:blipFill>
        <p:spPr>
          <a:xfrm>
            <a:off x="1046782" y="747402"/>
            <a:ext cx="10098435" cy="5326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0072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81" t="-201" r="4653"/>
          <a:stretch/>
        </p:blipFill>
        <p:spPr>
          <a:xfrm>
            <a:off x="1022364" y="768626"/>
            <a:ext cx="10135966" cy="5274365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4012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348" r="161" b="21215"/>
          <a:stretch/>
        </p:blipFill>
        <p:spPr>
          <a:xfrm>
            <a:off x="1018088" y="771575"/>
            <a:ext cx="10164113" cy="5324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317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17" y="749208"/>
            <a:ext cx="10137913" cy="53223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503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353" r="1304" b="7633"/>
          <a:stretch/>
        </p:blipFill>
        <p:spPr>
          <a:xfrm>
            <a:off x="1019589" y="805069"/>
            <a:ext cx="10152822" cy="5247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168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428" r="151" b="9074"/>
          <a:stretch/>
        </p:blipFill>
        <p:spPr>
          <a:xfrm>
            <a:off x="1007165" y="749331"/>
            <a:ext cx="10164418" cy="5328708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137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093" r="851" b="15063"/>
          <a:stretch/>
        </p:blipFill>
        <p:spPr>
          <a:xfrm>
            <a:off x="1020418" y="793761"/>
            <a:ext cx="10114724" cy="52444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7029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93" y="768626"/>
            <a:ext cx="10118033" cy="5327373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12977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8" b="8872"/>
          <a:stretch/>
        </p:blipFill>
        <p:spPr>
          <a:xfrm>
            <a:off x="1033671" y="768627"/>
            <a:ext cx="10124660" cy="53008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718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35" b="19640"/>
          <a:stretch/>
        </p:blipFill>
        <p:spPr>
          <a:xfrm>
            <a:off x="1020418" y="781214"/>
            <a:ext cx="10164418" cy="5301699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452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831" r="4010" b="23865"/>
          <a:stretch/>
        </p:blipFill>
        <p:spPr>
          <a:xfrm>
            <a:off x="1033670" y="755373"/>
            <a:ext cx="10098156" cy="52542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908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304" r="87" b="8360"/>
          <a:stretch/>
        </p:blipFill>
        <p:spPr>
          <a:xfrm>
            <a:off x="967409" y="764836"/>
            <a:ext cx="10230679" cy="5275962"/>
          </a:xfrm>
          <a:prstGeom prst="rect">
            <a:avLst/>
          </a:prstGeom>
          <a:ln w="190500" cap="sq">
            <a:solidFill>
              <a:srgbClr val="FFFF0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78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63000">
              <a:schemeClr val="tx1"/>
            </a:gs>
            <a:gs pos="87000">
              <a:srgbClr val="FFC000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11199" y="464457"/>
            <a:ext cx="10740571" cy="5892799"/>
          </a:xfrm>
          <a:prstGeom prst="rect">
            <a:avLst/>
          </a:prstGeom>
          <a:gradFill>
            <a:gsLst>
              <a:gs pos="0">
                <a:schemeClr val="tx1"/>
              </a:gs>
              <a:gs pos="63000">
                <a:schemeClr val="tx1"/>
              </a:gs>
              <a:gs pos="87000">
                <a:srgbClr val="FFC000"/>
              </a:gs>
              <a:gs pos="93000">
                <a:srgbClr val="C00000"/>
              </a:gs>
            </a:gsLst>
            <a:path path="rect">
              <a:fillToRect l="50000" t="50000" r="50000" b="50000"/>
            </a:path>
          </a:gradFill>
          <a:ln w="444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00B05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C3DDF-DE9B-493A-A92E-23B49540BBE2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22/03/2021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612" b="24486"/>
          <a:stretch/>
        </p:blipFill>
        <p:spPr>
          <a:xfrm>
            <a:off x="1051796" y="762182"/>
            <a:ext cx="10088408" cy="52964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38DE9A-6214-4280-82D5-4F88D34343AA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99315" y="2136338"/>
            <a:ext cx="739337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Oh belle maman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insatiable N°1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933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3000">
        <p14:warp dir="in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2021-03-19T13:27:05Z</dcterms:created>
  <dcterms:modified xsi:type="dcterms:W3CDTF">2021-03-22T03:32:48Z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