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UlJ1uupr/1imePM07wtig==" hashData="Kq3ZDN9EgG+J55+m21JTMOwZ9UYLLGEpHdlHPO+DmM7i2x7iRgBHKj2HFdk+z/gIlA7LG1V1Q9sdr8VIXQ9D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22/03/2021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22/03/2021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N°7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>
      <p:transition spd="slow" advTm="13000">
        <p:fade/>
        <p:sndAc>
          <p:stSnd loop="1">
            <p:snd r:embed="rId3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138" r="25" b="20613"/>
          <a:stretch/>
        </p:blipFill>
        <p:spPr>
          <a:xfrm>
            <a:off x="1020417" y="770147"/>
            <a:ext cx="10151166" cy="53119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343" r="828" b="18899"/>
          <a:stretch/>
        </p:blipFill>
        <p:spPr>
          <a:xfrm>
            <a:off x="993912" y="777558"/>
            <a:ext cx="10178663" cy="5318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132" r="149" b="27055"/>
          <a:stretch/>
        </p:blipFill>
        <p:spPr>
          <a:xfrm>
            <a:off x="1033670" y="798559"/>
            <a:ext cx="10164219" cy="5244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146" r="-78" b="25017"/>
          <a:stretch/>
        </p:blipFill>
        <p:spPr>
          <a:xfrm>
            <a:off x="993913" y="768094"/>
            <a:ext cx="10184304" cy="52971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84" t="5305" r="782" b="18405"/>
          <a:stretch/>
        </p:blipFill>
        <p:spPr>
          <a:xfrm>
            <a:off x="1007165" y="795130"/>
            <a:ext cx="10164419" cy="52766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14" t="39420" r="771" b="8875"/>
          <a:stretch/>
        </p:blipFill>
        <p:spPr>
          <a:xfrm>
            <a:off x="1020418" y="779558"/>
            <a:ext cx="10152518" cy="5282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2021-03-19T13:27:05Z</dcterms:created>
  <dcterms:modified xsi:type="dcterms:W3CDTF">2021-03-22T03:21:12Z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