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uR0LCb3vNf4X8AQAlymTg==" hashData="RCT86o8KCYGRbuHmyFU1YgfXB3iO6wP//2cqwa8JAbnlnusqXDOhsLXRZCkV13msvx3KYzu5FbIj6tiz+8gT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22/03/2021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22/03/2021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5252" y="463551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73" b="29070"/>
          <a:stretch/>
        </p:blipFill>
        <p:spPr>
          <a:xfrm>
            <a:off x="1046922" y="738962"/>
            <a:ext cx="10194166" cy="53570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5714" y="463551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26" b="29775"/>
          <a:stretch/>
        </p:blipFill>
        <p:spPr>
          <a:xfrm>
            <a:off x="1033671" y="795130"/>
            <a:ext cx="10137912" cy="5261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44" r="108" b="26184"/>
          <a:stretch/>
        </p:blipFill>
        <p:spPr>
          <a:xfrm>
            <a:off x="1033670" y="768626"/>
            <a:ext cx="10124660" cy="5314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1" b="29536"/>
          <a:stretch/>
        </p:blipFill>
        <p:spPr>
          <a:xfrm>
            <a:off x="1009285" y="757028"/>
            <a:ext cx="10162298" cy="53389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374" r="-318" b="17785"/>
          <a:stretch/>
        </p:blipFill>
        <p:spPr>
          <a:xfrm>
            <a:off x="1007165" y="739939"/>
            <a:ext cx="10160638" cy="5319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574" r="25" b="6067"/>
          <a:stretch/>
        </p:blipFill>
        <p:spPr>
          <a:xfrm>
            <a:off x="1033670" y="805521"/>
            <a:ext cx="10161650" cy="5238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2021-03-19T13:27:05Z</dcterms:created>
  <dcterms:modified xsi:type="dcterms:W3CDTF">2021-03-22T03:03:09Z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