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3YRWRZvH+v2s7duoUBzBQ==" hashData="oZXQBKQZfgUbsXTHpB+8a8/wQiXqy0JVJWK0tDNayDkj6xpoIjWsuWF4rU+vMx8bDMjWsfBjmzsPNJzEx0FJJ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BDE88-98CB-45E4-8A76-E56994AEF094}" type="datetimeFigureOut">
              <a:rPr lang="fr-FR" smtClean="0"/>
              <a:t>20/03/2021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5C310-E477-46E5-90F2-D6CC3378D3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464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08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93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761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70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024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15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26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16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089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29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38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763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38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84386-6A79-4827-BCBE-F9E0E781C8D7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6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74291-2E06-4F51-A188-E4FB29EE7E68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93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3DC-01E5-46A7-BD6F-11EC389DD068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4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180CA-5F9C-4ED9-B07F-B74D00008D18}" type="datetime1">
              <a:rPr lang="fr-FR" smtClean="0"/>
              <a:t>20/03/2021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59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B89-3CBF-44A7-A5E7-83EECEE0BD4B}" type="datetime1">
              <a:rPr lang="fr-FR" smtClean="0"/>
              <a:t>20/03/2021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8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55A16-B842-447B-8A5D-2B59753FD90F}" type="datetime1">
              <a:rPr lang="fr-FR" smtClean="0"/>
              <a:t>20/03/2021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07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AF53-058F-465D-A643-822C265200F7}" type="datetime1">
              <a:rPr lang="fr-FR" smtClean="0"/>
              <a:t>20/03/2021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22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45DAF-7F04-4E61-89CC-A70164D1668B}" type="datetime1">
              <a:rPr lang="fr-FR" smtClean="0"/>
              <a:t>20/03/2021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6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D23E-C7D4-4625-9981-6D6AEFA7D821}" type="datetime1">
              <a:rPr lang="fr-FR" smtClean="0"/>
              <a:t>20/03/2021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93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53657-E0DB-4B52-9D8D-3B82E50E1F7D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76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4CFF-339A-4EE4-94EA-373D1455EB02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76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79FDF-B983-4D17-AE41-DFB029EF602B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89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2533241"/>
            <a:ext cx="73933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0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939 Nana  Mouskouri - Plaisir d'amour.wav"/>
          </p:stSnd>
        </p:sndAc>
      </p:transition>
    </mc:Choice>
    <mc:Fallback>
      <p:transition spd="slow" advTm="13000">
        <p:fade/>
        <p:sndAc>
          <p:stSnd loop="1">
            <p:snd r:embed="rId3" name="939 Nana  Mouskouri - 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795843"/>
            <a:ext cx="10111409" cy="523370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0621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991" r="105" b="19714"/>
          <a:stretch/>
        </p:blipFill>
        <p:spPr>
          <a:xfrm>
            <a:off x="1020418" y="778217"/>
            <a:ext cx="10111408" cy="52631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0072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81" t="-201" r="4653"/>
          <a:stretch/>
        </p:blipFill>
        <p:spPr>
          <a:xfrm>
            <a:off x="1022364" y="768626"/>
            <a:ext cx="10135966" cy="527436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4012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913" y="770260"/>
            <a:ext cx="10164417" cy="52595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2898" t="69540" r="13329" b="19769"/>
          <a:stretch/>
        </p:blipFill>
        <p:spPr>
          <a:xfrm>
            <a:off x="7567938" y="5022574"/>
            <a:ext cx="2491408" cy="59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17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7" y="749208"/>
            <a:ext cx="10137913" cy="5322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503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097" r="338" b="29275"/>
          <a:stretch/>
        </p:blipFill>
        <p:spPr>
          <a:xfrm>
            <a:off x="1049604" y="772339"/>
            <a:ext cx="10068969" cy="52706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4168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28" r="151" b="9074"/>
          <a:stretch/>
        </p:blipFill>
        <p:spPr>
          <a:xfrm>
            <a:off x="1007165" y="749331"/>
            <a:ext cx="10164418" cy="532870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137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897" t="32398" r="8375" b="560"/>
          <a:stretch/>
        </p:blipFill>
        <p:spPr>
          <a:xfrm>
            <a:off x="1035023" y="795130"/>
            <a:ext cx="10121954" cy="5197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6507" t="62310" r="3909" b="21597"/>
          <a:stretch/>
        </p:blipFill>
        <p:spPr>
          <a:xfrm>
            <a:off x="7923446" y="4842397"/>
            <a:ext cx="3115615" cy="88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29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93" y="768626"/>
            <a:ext cx="10118033" cy="532737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297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788" t="31697" r="13888" b="-1"/>
          <a:stretch/>
        </p:blipFill>
        <p:spPr>
          <a:xfrm>
            <a:off x="1027137" y="781878"/>
            <a:ext cx="10100383" cy="53141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8861" t="70004" r="412" b="17033"/>
          <a:stretch/>
        </p:blipFill>
        <p:spPr>
          <a:xfrm>
            <a:off x="8935278" y="5244440"/>
            <a:ext cx="2093844" cy="68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18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5" b="19640"/>
          <a:stretch/>
        </p:blipFill>
        <p:spPr>
          <a:xfrm>
            <a:off x="1020418" y="781214"/>
            <a:ext cx="10164418" cy="53016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452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355" t="33354" r="8494" b="938"/>
          <a:stretch/>
        </p:blipFill>
        <p:spPr>
          <a:xfrm>
            <a:off x="1005762" y="768627"/>
            <a:ext cx="10150762" cy="52611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1908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4" r="87" b="8360"/>
          <a:stretch/>
        </p:blipFill>
        <p:spPr>
          <a:xfrm>
            <a:off x="967409" y="764836"/>
            <a:ext cx="10230679" cy="527596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78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9315" y="2136338"/>
            <a:ext cx="739337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3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2021-03-19T13:27:05Z</dcterms:created>
  <dcterms:modified xsi:type="dcterms:W3CDTF">2021-03-20T17:20:27Z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